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9B487-D6AE-4381-BC0E-34C9C76733E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231E576-8ED0-497E-9310-9BF0A39336C1}">
      <dgm:prSet custT="1"/>
      <dgm:spPr/>
      <dgm:t>
        <a:bodyPr/>
        <a:lstStyle/>
        <a:p>
          <a:r>
            <a:rPr lang="sr-Latn-RS" sz="4000" b="0" i="0" baseline="0" dirty="0" err="1"/>
            <a:t>percentages</a:t>
          </a:r>
          <a:r>
            <a:rPr lang="sr-Latn-RS" sz="4000" b="0" i="0" baseline="0" dirty="0"/>
            <a:t> are </a:t>
          </a:r>
          <a:r>
            <a:rPr lang="sr-Latn-RS" sz="4000" b="0" i="0" baseline="0" dirty="0" err="1"/>
            <a:t>found</a:t>
          </a:r>
          <a:r>
            <a:rPr lang="sr-Latn-RS" sz="4000" b="0" i="0" baseline="0" dirty="0"/>
            <a:t> in: </a:t>
          </a:r>
          <a:endParaRPr lang="en-US" sz="4000" dirty="0"/>
        </a:p>
      </dgm:t>
    </dgm:pt>
    <dgm:pt modelId="{08022356-D5F1-4524-8ECE-626CE2601A07}" type="parTrans" cxnId="{710AEE8E-193E-4FA1-8573-75D5FA5AE07F}">
      <dgm:prSet/>
      <dgm:spPr/>
      <dgm:t>
        <a:bodyPr/>
        <a:lstStyle/>
        <a:p>
          <a:endParaRPr lang="en-US"/>
        </a:p>
      </dgm:t>
    </dgm:pt>
    <dgm:pt modelId="{574537F0-754F-4EEE-9DD1-FBA6F3B06138}" type="sibTrans" cxnId="{710AEE8E-193E-4FA1-8573-75D5FA5AE07F}">
      <dgm:prSet/>
      <dgm:spPr/>
      <dgm:t>
        <a:bodyPr/>
        <a:lstStyle/>
        <a:p>
          <a:endParaRPr lang="en-US"/>
        </a:p>
      </dgm:t>
    </dgm:pt>
    <dgm:pt modelId="{C5EC54C8-8BD8-4CCE-859E-6805DB4773D6}">
      <dgm:prSet custT="1"/>
      <dgm:spPr/>
      <dgm:t>
        <a:bodyPr/>
        <a:lstStyle/>
        <a:p>
          <a:r>
            <a:rPr lang="sr-Latn-RS" sz="2400" b="0" i="0" baseline="0" dirty="0" err="1"/>
            <a:t>shop</a:t>
          </a:r>
          <a:r>
            <a:rPr lang="sr-Latn-RS" sz="2400" b="0" i="0" baseline="0" dirty="0"/>
            <a:t> </a:t>
          </a:r>
          <a:endParaRPr lang="en-US" sz="2400" dirty="0"/>
        </a:p>
      </dgm:t>
    </dgm:pt>
    <dgm:pt modelId="{14020EBA-77A5-42B0-AA4E-34FAC5E0298B}" type="parTrans" cxnId="{241949AA-92CD-4645-AB3C-74461A8D74F0}">
      <dgm:prSet/>
      <dgm:spPr/>
      <dgm:t>
        <a:bodyPr/>
        <a:lstStyle/>
        <a:p>
          <a:endParaRPr lang="en-US"/>
        </a:p>
      </dgm:t>
    </dgm:pt>
    <dgm:pt modelId="{9C55E877-0DD3-4659-9F24-4EB784FA09CB}" type="sibTrans" cxnId="{241949AA-92CD-4645-AB3C-74461A8D74F0}">
      <dgm:prSet/>
      <dgm:spPr/>
      <dgm:t>
        <a:bodyPr/>
        <a:lstStyle/>
        <a:p>
          <a:endParaRPr lang="en-US"/>
        </a:p>
      </dgm:t>
    </dgm:pt>
    <dgm:pt modelId="{7A519EFB-B2D2-4494-B406-740141D9E461}">
      <dgm:prSet custT="1"/>
      <dgm:spPr/>
      <dgm:t>
        <a:bodyPr/>
        <a:lstStyle/>
        <a:p>
          <a:r>
            <a:rPr lang="sr-Latn-RS" sz="2400" b="0" i="0" baseline="0" dirty="0"/>
            <a:t>medicine </a:t>
          </a:r>
          <a:endParaRPr lang="en-US" sz="2400" dirty="0"/>
        </a:p>
      </dgm:t>
    </dgm:pt>
    <dgm:pt modelId="{3FB672FB-FFA3-49EF-9B5F-697F46041E81}" type="parTrans" cxnId="{F663D5EA-5027-4820-8024-CAA5A3E5BBF7}">
      <dgm:prSet/>
      <dgm:spPr/>
      <dgm:t>
        <a:bodyPr/>
        <a:lstStyle/>
        <a:p>
          <a:endParaRPr lang="en-US"/>
        </a:p>
      </dgm:t>
    </dgm:pt>
    <dgm:pt modelId="{558E4020-3A89-440B-80D3-7557D3919EAC}" type="sibTrans" cxnId="{F663D5EA-5027-4820-8024-CAA5A3E5BBF7}">
      <dgm:prSet/>
      <dgm:spPr/>
      <dgm:t>
        <a:bodyPr/>
        <a:lstStyle/>
        <a:p>
          <a:endParaRPr lang="en-US"/>
        </a:p>
      </dgm:t>
    </dgm:pt>
    <dgm:pt modelId="{F2873A50-E64B-4C62-B5A1-C3AC556056D8}">
      <dgm:prSet custT="1"/>
      <dgm:spPr/>
      <dgm:t>
        <a:bodyPr/>
        <a:lstStyle/>
        <a:p>
          <a:r>
            <a:rPr lang="sr-Latn-RS" sz="2400" b="0" i="0" baseline="0" dirty="0" err="1"/>
            <a:t>sports</a:t>
          </a:r>
          <a:endParaRPr lang="en-US" sz="2400" dirty="0"/>
        </a:p>
      </dgm:t>
    </dgm:pt>
    <dgm:pt modelId="{6F7153D2-B583-4226-B739-C515526DC338}" type="parTrans" cxnId="{AF427C3D-DA42-43FA-ABAE-B44E4AFE421F}">
      <dgm:prSet/>
      <dgm:spPr/>
      <dgm:t>
        <a:bodyPr/>
        <a:lstStyle/>
        <a:p>
          <a:endParaRPr lang="en-US"/>
        </a:p>
      </dgm:t>
    </dgm:pt>
    <dgm:pt modelId="{876DD16A-9D3C-465A-9B49-852542932C9B}" type="sibTrans" cxnId="{AF427C3D-DA42-43FA-ABAE-B44E4AFE421F}">
      <dgm:prSet/>
      <dgm:spPr/>
      <dgm:t>
        <a:bodyPr/>
        <a:lstStyle/>
        <a:p>
          <a:endParaRPr lang="en-US"/>
        </a:p>
      </dgm:t>
    </dgm:pt>
    <dgm:pt modelId="{8AC8EB51-3049-4EA4-A586-4FB8CE6549A6}">
      <dgm:prSet custT="1"/>
      <dgm:spPr/>
      <dgm:t>
        <a:bodyPr/>
        <a:lstStyle/>
        <a:p>
          <a:r>
            <a:rPr lang="sr-Latn-RS" sz="2400" b="0" i="0" baseline="0" dirty="0" err="1"/>
            <a:t>betting</a:t>
          </a:r>
          <a:r>
            <a:rPr lang="sr-Latn-RS" sz="2400" b="0" i="0" baseline="0" dirty="0"/>
            <a:t> </a:t>
          </a:r>
          <a:endParaRPr lang="en-US" sz="2400" dirty="0"/>
        </a:p>
      </dgm:t>
    </dgm:pt>
    <dgm:pt modelId="{35FEE01D-FF0E-4722-BEA0-91E85554ADDE}" type="parTrans" cxnId="{4E7950D8-B986-43BF-99E4-7B236177CA85}">
      <dgm:prSet/>
      <dgm:spPr/>
      <dgm:t>
        <a:bodyPr/>
        <a:lstStyle/>
        <a:p>
          <a:endParaRPr lang="en-US"/>
        </a:p>
      </dgm:t>
    </dgm:pt>
    <dgm:pt modelId="{EC68CFC4-903A-49A2-B45A-1D93406C2709}" type="sibTrans" cxnId="{4E7950D8-B986-43BF-99E4-7B236177CA85}">
      <dgm:prSet/>
      <dgm:spPr/>
      <dgm:t>
        <a:bodyPr/>
        <a:lstStyle/>
        <a:p>
          <a:endParaRPr lang="en-US"/>
        </a:p>
      </dgm:t>
    </dgm:pt>
    <dgm:pt modelId="{FD2FF461-9569-4F83-A12B-0A5D8686C8E3}">
      <dgm:prSet custT="1"/>
      <dgm:spPr/>
      <dgm:t>
        <a:bodyPr/>
        <a:lstStyle/>
        <a:p>
          <a:r>
            <a:rPr lang="sr-Latn-RS" sz="2400" b="0" i="0" baseline="0" dirty="0"/>
            <a:t>on </a:t>
          </a:r>
          <a:r>
            <a:rPr lang="sr-Latn-RS" sz="2400" b="0" i="0" baseline="0" dirty="0" err="1"/>
            <a:t>tests</a:t>
          </a:r>
          <a:r>
            <a:rPr lang="sr-Latn-RS" sz="2400" b="0" i="0" baseline="0" dirty="0"/>
            <a:t> </a:t>
          </a:r>
          <a:endParaRPr lang="en-US" sz="2400" dirty="0"/>
        </a:p>
      </dgm:t>
    </dgm:pt>
    <dgm:pt modelId="{EF34BA47-69CD-45F1-86D5-00E350203F5C}" type="parTrans" cxnId="{DC06264E-BE63-4507-A0A7-A96A6D8F87B4}">
      <dgm:prSet/>
      <dgm:spPr/>
      <dgm:t>
        <a:bodyPr/>
        <a:lstStyle/>
        <a:p>
          <a:endParaRPr lang="en-US"/>
        </a:p>
      </dgm:t>
    </dgm:pt>
    <dgm:pt modelId="{ACF5B3A4-8D27-4A76-B41B-1EA840D0A71F}" type="sibTrans" cxnId="{DC06264E-BE63-4507-A0A7-A96A6D8F87B4}">
      <dgm:prSet/>
      <dgm:spPr/>
      <dgm:t>
        <a:bodyPr/>
        <a:lstStyle/>
        <a:p>
          <a:endParaRPr lang="en-US"/>
        </a:p>
      </dgm:t>
    </dgm:pt>
    <dgm:pt modelId="{51863527-A4F2-442A-BBB8-3E6B67DAC735}">
      <dgm:prSet custT="1"/>
      <dgm:spPr/>
      <dgm:t>
        <a:bodyPr/>
        <a:lstStyle/>
        <a:p>
          <a:r>
            <a:rPr lang="hr-HR" sz="2400" dirty="0" err="1"/>
            <a:t>diet</a:t>
          </a:r>
          <a:endParaRPr lang="en-US" sz="2400" dirty="0"/>
        </a:p>
      </dgm:t>
    </dgm:pt>
    <dgm:pt modelId="{14C1CF97-F4FE-4EE7-96C7-6710AF61AEF4}" type="parTrans" cxnId="{F3162E88-1DD7-46C8-BFAA-27050E916A36}">
      <dgm:prSet/>
      <dgm:spPr/>
      <dgm:t>
        <a:bodyPr/>
        <a:lstStyle/>
        <a:p>
          <a:endParaRPr lang="hr-HR"/>
        </a:p>
      </dgm:t>
    </dgm:pt>
    <dgm:pt modelId="{BDD7AA44-A7EB-4061-BB8D-4BE57212AB5D}" type="sibTrans" cxnId="{F3162E88-1DD7-46C8-BFAA-27050E916A36}">
      <dgm:prSet/>
      <dgm:spPr/>
      <dgm:t>
        <a:bodyPr/>
        <a:lstStyle/>
        <a:p>
          <a:endParaRPr lang="hr-HR"/>
        </a:p>
      </dgm:t>
    </dgm:pt>
    <dgm:pt modelId="{0425183C-5044-4B94-8DF4-E6E57D58BA33}" type="pres">
      <dgm:prSet presAssocID="{45B9B487-D6AE-4381-BC0E-34C9C76733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3B23B9-B520-47D9-BF4E-92BE6B5ED771}" type="pres">
      <dgm:prSet presAssocID="{0231E576-8ED0-497E-9310-9BF0A39336C1}" presName="thickLine" presStyleLbl="alignNode1" presStyleIdx="0" presStyleCnt="7"/>
      <dgm:spPr/>
    </dgm:pt>
    <dgm:pt modelId="{859B7870-50E2-4E79-9DB2-98D8A40556D4}" type="pres">
      <dgm:prSet presAssocID="{0231E576-8ED0-497E-9310-9BF0A39336C1}" presName="horz1" presStyleCnt="0"/>
      <dgm:spPr/>
    </dgm:pt>
    <dgm:pt modelId="{A5491501-CA75-4BEE-8DF9-A522A07FFB55}" type="pres">
      <dgm:prSet presAssocID="{0231E576-8ED0-497E-9310-9BF0A39336C1}" presName="tx1" presStyleLbl="revTx" presStyleIdx="0" presStyleCnt="7"/>
      <dgm:spPr/>
      <dgm:t>
        <a:bodyPr/>
        <a:lstStyle/>
        <a:p>
          <a:endParaRPr lang="en-US"/>
        </a:p>
      </dgm:t>
    </dgm:pt>
    <dgm:pt modelId="{6521EA57-1612-4D9B-8F02-DE00F86473BE}" type="pres">
      <dgm:prSet presAssocID="{0231E576-8ED0-497E-9310-9BF0A39336C1}" presName="vert1" presStyleCnt="0"/>
      <dgm:spPr/>
    </dgm:pt>
    <dgm:pt modelId="{6F689E66-72EB-4E6F-89DA-E7B3A98858C0}" type="pres">
      <dgm:prSet presAssocID="{C5EC54C8-8BD8-4CCE-859E-6805DB4773D6}" presName="thickLine" presStyleLbl="alignNode1" presStyleIdx="1" presStyleCnt="7"/>
      <dgm:spPr/>
    </dgm:pt>
    <dgm:pt modelId="{9848AA82-64B3-49F8-BC78-3BF8AB2EA571}" type="pres">
      <dgm:prSet presAssocID="{C5EC54C8-8BD8-4CCE-859E-6805DB4773D6}" presName="horz1" presStyleCnt="0"/>
      <dgm:spPr/>
    </dgm:pt>
    <dgm:pt modelId="{313A9A82-1635-4644-AA3C-D0F7F5423547}" type="pres">
      <dgm:prSet presAssocID="{C5EC54C8-8BD8-4CCE-859E-6805DB4773D6}" presName="tx1" presStyleLbl="revTx" presStyleIdx="1" presStyleCnt="7"/>
      <dgm:spPr/>
      <dgm:t>
        <a:bodyPr/>
        <a:lstStyle/>
        <a:p>
          <a:endParaRPr lang="en-US"/>
        </a:p>
      </dgm:t>
    </dgm:pt>
    <dgm:pt modelId="{C97042EA-3F89-430F-9553-06206351B057}" type="pres">
      <dgm:prSet presAssocID="{C5EC54C8-8BD8-4CCE-859E-6805DB4773D6}" presName="vert1" presStyleCnt="0"/>
      <dgm:spPr/>
    </dgm:pt>
    <dgm:pt modelId="{32B02EAC-921D-4D32-A57A-BD6F5C491BB9}" type="pres">
      <dgm:prSet presAssocID="{7A519EFB-B2D2-4494-B406-740141D9E461}" presName="thickLine" presStyleLbl="alignNode1" presStyleIdx="2" presStyleCnt="7"/>
      <dgm:spPr/>
    </dgm:pt>
    <dgm:pt modelId="{B9FCC58D-0FF3-4237-8F59-87384ECB876F}" type="pres">
      <dgm:prSet presAssocID="{7A519EFB-B2D2-4494-B406-740141D9E461}" presName="horz1" presStyleCnt="0"/>
      <dgm:spPr/>
    </dgm:pt>
    <dgm:pt modelId="{4AE5070F-13F1-4FEC-8D63-0B30FAD11B31}" type="pres">
      <dgm:prSet presAssocID="{7A519EFB-B2D2-4494-B406-740141D9E461}" presName="tx1" presStyleLbl="revTx" presStyleIdx="2" presStyleCnt="7"/>
      <dgm:spPr/>
      <dgm:t>
        <a:bodyPr/>
        <a:lstStyle/>
        <a:p>
          <a:endParaRPr lang="en-US"/>
        </a:p>
      </dgm:t>
    </dgm:pt>
    <dgm:pt modelId="{A154B045-9686-4E23-90F2-06AB038A359B}" type="pres">
      <dgm:prSet presAssocID="{7A519EFB-B2D2-4494-B406-740141D9E461}" presName="vert1" presStyleCnt="0"/>
      <dgm:spPr/>
    </dgm:pt>
    <dgm:pt modelId="{641CCF53-785C-455B-ADC7-DA885346D04F}" type="pres">
      <dgm:prSet presAssocID="{F2873A50-E64B-4C62-B5A1-C3AC556056D8}" presName="thickLine" presStyleLbl="alignNode1" presStyleIdx="3" presStyleCnt="7"/>
      <dgm:spPr/>
    </dgm:pt>
    <dgm:pt modelId="{BEECD4B4-3FA5-4C72-9EAE-50419495515F}" type="pres">
      <dgm:prSet presAssocID="{F2873A50-E64B-4C62-B5A1-C3AC556056D8}" presName="horz1" presStyleCnt="0"/>
      <dgm:spPr/>
    </dgm:pt>
    <dgm:pt modelId="{5A06AB87-881C-449A-8BD5-DD132267C2FB}" type="pres">
      <dgm:prSet presAssocID="{F2873A50-E64B-4C62-B5A1-C3AC556056D8}" presName="tx1" presStyleLbl="revTx" presStyleIdx="3" presStyleCnt="7" custScaleY="88799"/>
      <dgm:spPr/>
      <dgm:t>
        <a:bodyPr/>
        <a:lstStyle/>
        <a:p>
          <a:endParaRPr lang="en-US"/>
        </a:p>
      </dgm:t>
    </dgm:pt>
    <dgm:pt modelId="{B4A9F4BE-C149-47F9-AC8D-15D2611D406C}" type="pres">
      <dgm:prSet presAssocID="{F2873A50-E64B-4C62-B5A1-C3AC556056D8}" presName="vert1" presStyleCnt="0"/>
      <dgm:spPr/>
    </dgm:pt>
    <dgm:pt modelId="{75509E07-0645-46C4-BA9A-C28474550563}" type="pres">
      <dgm:prSet presAssocID="{51863527-A4F2-442A-BBB8-3E6B67DAC735}" presName="thickLine" presStyleLbl="alignNode1" presStyleIdx="4" presStyleCnt="7"/>
      <dgm:spPr/>
    </dgm:pt>
    <dgm:pt modelId="{8FB40077-CD67-4AEC-B3C6-309782456DFD}" type="pres">
      <dgm:prSet presAssocID="{51863527-A4F2-442A-BBB8-3E6B67DAC735}" presName="horz1" presStyleCnt="0"/>
      <dgm:spPr/>
    </dgm:pt>
    <dgm:pt modelId="{2F578CCD-6D61-49C0-8A99-B0949B04E5FF}" type="pres">
      <dgm:prSet presAssocID="{51863527-A4F2-442A-BBB8-3E6B67DAC735}" presName="tx1" presStyleLbl="revTx" presStyleIdx="4" presStyleCnt="7"/>
      <dgm:spPr/>
      <dgm:t>
        <a:bodyPr/>
        <a:lstStyle/>
        <a:p>
          <a:endParaRPr lang="en-US"/>
        </a:p>
      </dgm:t>
    </dgm:pt>
    <dgm:pt modelId="{B2DA7C5E-7F60-4290-984E-896D354C04EB}" type="pres">
      <dgm:prSet presAssocID="{51863527-A4F2-442A-BBB8-3E6B67DAC735}" presName="vert1" presStyleCnt="0"/>
      <dgm:spPr/>
    </dgm:pt>
    <dgm:pt modelId="{F4051555-7A9C-42A7-84BF-6C0AE8B42436}" type="pres">
      <dgm:prSet presAssocID="{8AC8EB51-3049-4EA4-A586-4FB8CE6549A6}" presName="thickLine" presStyleLbl="alignNode1" presStyleIdx="5" presStyleCnt="7"/>
      <dgm:spPr/>
    </dgm:pt>
    <dgm:pt modelId="{31894D5B-5653-4994-8927-5A0AECE86248}" type="pres">
      <dgm:prSet presAssocID="{8AC8EB51-3049-4EA4-A586-4FB8CE6549A6}" presName="horz1" presStyleCnt="0"/>
      <dgm:spPr/>
    </dgm:pt>
    <dgm:pt modelId="{823F78B7-5A61-4A04-9424-6F4C1E739DE5}" type="pres">
      <dgm:prSet presAssocID="{8AC8EB51-3049-4EA4-A586-4FB8CE6549A6}" presName="tx1" presStyleLbl="revTx" presStyleIdx="5" presStyleCnt="7"/>
      <dgm:spPr/>
      <dgm:t>
        <a:bodyPr/>
        <a:lstStyle/>
        <a:p>
          <a:endParaRPr lang="en-US"/>
        </a:p>
      </dgm:t>
    </dgm:pt>
    <dgm:pt modelId="{6DF651E7-EEEC-4417-8A2E-08AF08679618}" type="pres">
      <dgm:prSet presAssocID="{8AC8EB51-3049-4EA4-A586-4FB8CE6549A6}" presName="vert1" presStyleCnt="0"/>
      <dgm:spPr/>
    </dgm:pt>
    <dgm:pt modelId="{372BD0D6-7075-44D1-9D90-386D3FBD7C3F}" type="pres">
      <dgm:prSet presAssocID="{FD2FF461-9569-4F83-A12B-0A5D8686C8E3}" presName="thickLine" presStyleLbl="alignNode1" presStyleIdx="6" presStyleCnt="7"/>
      <dgm:spPr/>
    </dgm:pt>
    <dgm:pt modelId="{A55780B1-75D7-4042-8594-5A5DE8145E4D}" type="pres">
      <dgm:prSet presAssocID="{FD2FF461-9569-4F83-A12B-0A5D8686C8E3}" presName="horz1" presStyleCnt="0"/>
      <dgm:spPr/>
    </dgm:pt>
    <dgm:pt modelId="{5C13D307-BAEB-4FF0-AE68-309A1C3A5BA2}" type="pres">
      <dgm:prSet presAssocID="{FD2FF461-9569-4F83-A12B-0A5D8686C8E3}" presName="tx1" presStyleLbl="revTx" presStyleIdx="6" presStyleCnt="7"/>
      <dgm:spPr/>
      <dgm:t>
        <a:bodyPr/>
        <a:lstStyle/>
        <a:p>
          <a:endParaRPr lang="en-US"/>
        </a:p>
      </dgm:t>
    </dgm:pt>
    <dgm:pt modelId="{9EA5A4E3-66A3-49BA-991F-8FD7F7FB1F67}" type="pres">
      <dgm:prSet presAssocID="{FD2FF461-9569-4F83-A12B-0A5D8686C8E3}" presName="vert1" presStyleCnt="0"/>
      <dgm:spPr/>
    </dgm:pt>
  </dgm:ptLst>
  <dgm:cxnLst>
    <dgm:cxn modelId="{4E7950D8-B986-43BF-99E4-7B236177CA85}" srcId="{45B9B487-D6AE-4381-BC0E-34C9C76733E9}" destId="{8AC8EB51-3049-4EA4-A586-4FB8CE6549A6}" srcOrd="5" destOrd="0" parTransId="{35FEE01D-FF0E-4722-BEA0-91E85554ADDE}" sibTransId="{EC68CFC4-903A-49A2-B45A-1D93406C2709}"/>
    <dgm:cxn modelId="{AF427C3D-DA42-43FA-ABAE-B44E4AFE421F}" srcId="{45B9B487-D6AE-4381-BC0E-34C9C76733E9}" destId="{F2873A50-E64B-4C62-B5A1-C3AC556056D8}" srcOrd="3" destOrd="0" parTransId="{6F7153D2-B583-4226-B739-C515526DC338}" sibTransId="{876DD16A-9D3C-465A-9B49-852542932C9B}"/>
    <dgm:cxn modelId="{F3162E88-1DD7-46C8-BFAA-27050E916A36}" srcId="{45B9B487-D6AE-4381-BC0E-34C9C76733E9}" destId="{51863527-A4F2-442A-BBB8-3E6B67DAC735}" srcOrd="4" destOrd="0" parTransId="{14C1CF97-F4FE-4EE7-96C7-6710AF61AEF4}" sibTransId="{BDD7AA44-A7EB-4061-BB8D-4BE57212AB5D}"/>
    <dgm:cxn modelId="{AE799031-F9E1-4DEB-8950-72A5CFCB5101}" type="presOf" srcId="{7A519EFB-B2D2-4494-B406-740141D9E461}" destId="{4AE5070F-13F1-4FEC-8D63-0B30FAD11B31}" srcOrd="0" destOrd="0" presId="urn:microsoft.com/office/officeart/2008/layout/LinedList"/>
    <dgm:cxn modelId="{6C0F74B1-7D58-4135-8152-816AAD2CE98D}" type="presOf" srcId="{C5EC54C8-8BD8-4CCE-859E-6805DB4773D6}" destId="{313A9A82-1635-4644-AA3C-D0F7F5423547}" srcOrd="0" destOrd="0" presId="urn:microsoft.com/office/officeart/2008/layout/LinedList"/>
    <dgm:cxn modelId="{DC06264E-BE63-4507-A0A7-A96A6D8F87B4}" srcId="{45B9B487-D6AE-4381-BC0E-34C9C76733E9}" destId="{FD2FF461-9569-4F83-A12B-0A5D8686C8E3}" srcOrd="6" destOrd="0" parTransId="{EF34BA47-69CD-45F1-86D5-00E350203F5C}" sibTransId="{ACF5B3A4-8D27-4A76-B41B-1EA840D0A71F}"/>
    <dgm:cxn modelId="{61043A79-4938-41FE-B36A-2B28B7B01603}" type="presOf" srcId="{F2873A50-E64B-4C62-B5A1-C3AC556056D8}" destId="{5A06AB87-881C-449A-8BD5-DD132267C2FB}" srcOrd="0" destOrd="0" presId="urn:microsoft.com/office/officeart/2008/layout/LinedList"/>
    <dgm:cxn modelId="{4437173C-1BDE-4EF3-A2F3-F607A332F6B7}" type="presOf" srcId="{45B9B487-D6AE-4381-BC0E-34C9C76733E9}" destId="{0425183C-5044-4B94-8DF4-E6E57D58BA33}" srcOrd="0" destOrd="0" presId="urn:microsoft.com/office/officeart/2008/layout/LinedList"/>
    <dgm:cxn modelId="{241949AA-92CD-4645-AB3C-74461A8D74F0}" srcId="{45B9B487-D6AE-4381-BC0E-34C9C76733E9}" destId="{C5EC54C8-8BD8-4CCE-859E-6805DB4773D6}" srcOrd="1" destOrd="0" parTransId="{14020EBA-77A5-42B0-AA4E-34FAC5E0298B}" sibTransId="{9C55E877-0DD3-4659-9F24-4EB784FA09CB}"/>
    <dgm:cxn modelId="{710AEE8E-193E-4FA1-8573-75D5FA5AE07F}" srcId="{45B9B487-D6AE-4381-BC0E-34C9C76733E9}" destId="{0231E576-8ED0-497E-9310-9BF0A39336C1}" srcOrd="0" destOrd="0" parTransId="{08022356-D5F1-4524-8ECE-626CE2601A07}" sibTransId="{574537F0-754F-4EEE-9DD1-FBA6F3B06138}"/>
    <dgm:cxn modelId="{32D63EE5-FEF0-41A2-9CD1-339C123235FF}" type="presOf" srcId="{8AC8EB51-3049-4EA4-A586-4FB8CE6549A6}" destId="{823F78B7-5A61-4A04-9424-6F4C1E739DE5}" srcOrd="0" destOrd="0" presId="urn:microsoft.com/office/officeart/2008/layout/LinedList"/>
    <dgm:cxn modelId="{FE8FE07F-25E2-4198-B408-7B2BB288FC52}" type="presOf" srcId="{0231E576-8ED0-497E-9310-9BF0A39336C1}" destId="{A5491501-CA75-4BEE-8DF9-A522A07FFB55}" srcOrd="0" destOrd="0" presId="urn:microsoft.com/office/officeart/2008/layout/LinedList"/>
    <dgm:cxn modelId="{1EFC4E4E-C8BE-40CD-9F16-0665A84A4EC9}" type="presOf" srcId="{51863527-A4F2-442A-BBB8-3E6B67DAC735}" destId="{2F578CCD-6D61-49C0-8A99-B0949B04E5FF}" srcOrd="0" destOrd="0" presId="urn:microsoft.com/office/officeart/2008/layout/LinedList"/>
    <dgm:cxn modelId="{888290BE-B138-4DA2-A34A-56D13B0E49C7}" type="presOf" srcId="{FD2FF461-9569-4F83-A12B-0A5D8686C8E3}" destId="{5C13D307-BAEB-4FF0-AE68-309A1C3A5BA2}" srcOrd="0" destOrd="0" presId="urn:microsoft.com/office/officeart/2008/layout/LinedList"/>
    <dgm:cxn modelId="{F663D5EA-5027-4820-8024-CAA5A3E5BBF7}" srcId="{45B9B487-D6AE-4381-BC0E-34C9C76733E9}" destId="{7A519EFB-B2D2-4494-B406-740141D9E461}" srcOrd="2" destOrd="0" parTransId="{3FB672FB-FFA3-49EF-9B5F-697F46041E81}" sibTransId="{558E4020-3A89-440B-80D3-7557D3919EAC}"/>
    <dgm:cxn modelId="{08865B1F-07A5-40DA-A486-D360F44B1D2F}" type="presParOf" srcId="{0425183C-5044-4B94-8DF4-E6E57D58BA33}" destId="{CF3B23B9-B520-47D9-BF4E-92BE6B5ED771}" srcOrd="0" destOrd="0" presId="urn:microsoft.com/office/officeart/2008/layout/LinedList"/>
    <dgm:cxn modelId="{ED43966D-841E-457E-B074-981EFE3EB140}" type="presParOf" srcId="{0425183C-5044-4B94-8DF4-E6E57D58BA33}" destId="{859B7870-50E2-4E79-9DB2-98D8A40556D4}" srcOrd="1" destOrd="0" presId="urn:microsoft.com/office/officeart/2008/layout/LinedList"/>
    <dgm:cxn modelId="{4AE128DD-24A0-4214-98BB-DD650799BC25}" type="presParOf" srcId="{859B7870-50E2-4E79-9DB2-98D8A40556D4}" destId="{A5491501-CA75-4BEE-8DF9-A522A07FFB55}" srcOrd="0" destOrd="0" presId="urn:microsoft.com/office/officeart/2008/layout/LinedList"/>
    <dgm:cxn modelId="{AED75CA7-7148-44F0-BA9A-7B6912B15AC9}" type="presParOf" srcId="{859B7870-50E2-4E79-9DB2-98D8A40556D4}" destId="{6521EA57-1612-4D9B-8F02-DE00F86473BE}" srcOrd="1" destOrd="0" presId="urn:microsoft.com/office/officeart/2008/layout/LinedList"/>
    <dgm:cxn modelId="{D91B619A-E832-4A9A-8A2E-90B9D524A9AF}" type="presParOf" srcId="{0425183C-5044-4B94-8DF4-E6E57D58BA33}" destId="{6F689E66-72EB-4E6F-89DA-E7B3A98858C0}" srcOrd="2" destOrd="0" presId="urn:microsoft.com/office/officeart/2008/layout/LinedList"/>
    <dgm:cxn modelId="{BCECAA78-D5CF-4842-9BB6-47A53E64440B}" type="presParOf" srcId="{0425183C-5044-4B94-8DF4-E6E57D58BA33}" destId="{9848AA82-64B3-49F8-BC78-3BF8AB2EA571}" srcOrd="3" destOrd="0" presId="urn:microsoft.com/office/officeart/2008/layout/LinedList"/>
    <dgm:cxn modelId="{2C29B62E-51E8-484D-90DE-B1C40F9FB043}" type="presParOf" srcId="{9848AA82-64B3-49F8-BC78-3BF8AB2EA571}" destId="{313A9A82-1635-4644-AA3C-D0F7F5423547}" srcOrd="0" destOrd="0" presId="urn:microsoft.com/office/officeart/2008/layout/LinedList"/>
    <dgm:cxn modelId="{8B292694-C359-48B7-9685-A56B02D64456}" type="presParOf" srcId="{9848AA82-64B3-49F8-BC78-3BF8AB2EA571}" destId="{C97042EA-3F89-430F-9553-06206351B057}" srcOrd="1" destOrd="0" presId="urn:microsoft.com/office/officeart/2008/layout/LinedList"/>
    <dgm:cxn modelId="{B52D9D79-4C34-419D-8FD3-730EC298E544}" type="presParOf" srcId="{0425183C-5044-4B94-8DF4-E6E57D58BA33}" destId="{32B02EAC-921D-4D32-A57A-BD6F5C491BB9}" srcOrd="4" destOrd="0" presId="urn:microsoft.com/office/officeart/2008/layout/LinedList"/>
    <dgm:cxn modelId="{2EFE4248-DF42-4506-A0ED-7469E13EAE0C}" type="presParOf" srcId="{0425183C-5044-4B94-8DF4-E6E57D58BA33}" destId="{B9FCC58D-0FF3-4237-8F59-87384ECB876F}" srcOrd="5" destOrd="0" presId="urn:microsoft.com/office/officeart/2008/layout/LinedList"/>
    <dgm:cxn modelId="{9216D0C1-8F63-45B5-B389-A11F62F2DCAF}" type="presParOf" srcId="{B9FCC58D-0FF3-4237-8F59-87384ECB876F}" destId="{4AE5070F-13F1-4FEC-8D63-0B30FAD11B31}" srcOrd="0" destOrd="0" presId="urn:microsoft.com/office/officeart/2008/layout/LinedList"/>
    <dgm:cxn modelId="{D451F6A8-6A20-41B0-B709-B0AF4FAB0666}" type="presParOf" srcId="{B9FCC58D-0FF3-4237-8F59-87384ECB876F}" destId="{A154B045-9686-4E23-90F2-06AB038A359B}" srcOrd="1" destOrd="0" presId="urn:microsoft.com/office/officeart/2008/layout/LinedList"/>
    <dgm:cxn modelId="{F6875271-98DE-466D-A5ED-977665FD3F1F}" type="presParOf" srcId="{0425183C-5044-4B94-8DF4-E6E57D58BA33}" destId="{641CCF53-785C-455B-ADC7-DA885346D04F}" srcOrd="6" destOrd="0" presId="urn:microsoft.com/office/officeart/2008/layout/LinedList"/>
    <dgm:cxn modelId="{FEFE30B7-5137-4D81-84FC-163D6E279EC1}" type="presParOf" srcId="{0425183C-5044-4B94-8DF4-E6E57D58BA33}" destId="{BEECD4B4-3FA5-4C72-9EAE-50419495515F}" srcOrd="7" destOrd="0" presId="urn:microsoft.com/office/officeart/2008/layout/LinedList"/>
    <dgm:cxn modelId="{97F31EC2-F981-4B2E-A5B5-FA51C64CBD55}" type="presParOf" srcId="{BEECD4B4-3FA5-4C72-9EAE-50419495515F}" destId="{5A06AB87-881C-449A-8BD5-DD132267C2FB}" srcOrd="0" destOrd="0" presId="urn:microsoft.com/office/officeart/2008/layout/LinedList"/>
    <dgm:cxn modelId="{9B481A9E-6558-4AB6-88C6-3947018A6B9A}" type="presParOf" srcId="{BEECD4B4-3FA5-4C72-9EAE-50419495515F}" destId="{B4A9F4BE-C149-47F9-AC8D-15D2611D406C}" srcOrd="1" destOrd="0" presId="urn:microsoft.com/office/officeart/2008/layout/LinedList"/>
    <dgm:cxn modelId="{354BDF0E-136C-4E63-ACC8-3DBE11FBEEAE}" type="presParOf" srcId="{0425183C-5044-4B94-8DF4-E6E57D58BA33}" destId="{75509E07-0645-46C4-BA9A-C28474550563}" srcOrd="8" destOrd="0" presId="urn:microsoft.com/office/officeart/2008/layout/LinedList"/>
    <dgm:cxn modelId="{D0692DF4-46A8-4AAC-9A48-45196A2C78A1}" type="presParOf" srcId="{0425183C-5044-4B94-8DF4-E6E57D58BA33}" destId="{8FB40077-CD67-4AEC-B3C6-309782456DFD}" srcOrd="9" destOrd="0" presId="urn:microsoft.com/office/officeart/2008/layout/LinedList"/>
    <dgm:cxn modelId="{4F792281-668B-4DE7-84EC-9998CF0B9B6B}" type="presParOf" srcId="{8FB40077-CD67-4AEC-B3C6-309782456DFD}" destId="{2F578CCD-6D61-49C0-8A99-B0949B04E5FF}" srcOrd="0" destOrd="0" presId="urn:microsoft.com/office/officeart/2008/layout/LinedList"/>
    <dgm:cxn modelId="{BCFBAC3F-1672-4E03-BDFF-56B5F3811677}" type="presParOf" srcId="{8FB40077-CD67-4AEC-B3C6-309782456DFD}" destId="{B2DA7C5E-7F60-4290-984E-896D354C04EB}" srcOrd="1" destOrd="0" presId="urn:microsoft.com/office/officeart/2008/layout/LinedList"/>
    <dgm:cxn modelId="{037FC201-5A7F-400A-A52B-0E7FFED8088B}" type="presParOf" srcId="{0425183C-5044-4B94-8DF4-E6E57D58BA33}" destId="{F4051555-7A9C-42A7-84BF-6C0AE8B42436}" srcOrd="10" destOrd="0" presId="urn:microsoft.com/office/officeart/2008/layout/LinedList"/>
    <dgm:cxn modelId="{5EA958EA-8295-4ED0-965C-0E197D7C8093}" type="presParOf" srcId="{0425183C-5044-4B94-8DF4-E6E57D58BA33}" destId="{31894D5B-5653-4994-8927-5A0AECE86248}" srcOrd="11" destOrd="0" presId="urn:microsoft.com/office/officeart/2008/layout/LinedList"/>
    <dgm:cxn modelId="{843BB3C0-A77D-4690-8C6C-8F8D5FD8616F}" type="presParOf" srcId="{31894D5B-5653-4994-8927-5A0AECE86248}" destId="{823F78B7-5A61-4A04-9424-6F4C1E739DE5}" srcOrd="0" destOrd="0" presId="urn:microsoft.com/office/officeart/2008/layout/LinedList"/>
    <dgm:cxn modelId="{AE088A1B-9FFE-48DB-904E-0E661DA21215}" type="presParOf" srcId="{31894D5B-5653-4994-8927-5A0AECE86248}" destId="{6DF651E7-EEEC-4417-8A2E-08AF08679618}" srcOrd="1" destOrd="0" presId="urn:microsoft.com/office/officeart/2008/layout/LinedList"/>
    <dgm:cxn modelId="{4A5B5E08-820C-4F63-8468-08CD146A91C9}" type="presParOf" srcId="{0425183C-5044-4B94-8DF4-E6E57D58BA33}" destId="{372BD0D6-7075-44D1-9D90-386D3FBD7C3F}" srcOrd="12" destOrd="0" presId="urn:microsoft.com/office/officeart/2008/layout/LinedList"/>
    <dgm:cxn modelId="{30869CBF-0582-45B7-8690-3FC2BC795E37}" type="presParOf" srcId="{0425183C-5044-4B94-8DF4-E6E57D58BA33}" destId="{A55780B1-75D7-4042-8594-5A5DE8145E4D}" srcOrd="13" destOrd="0" presId="urn:microsoft.com/office/officeart/2008/layout/LinedList"/>
    <dgm:cxn modelId="{07D2324C-8C03-41C9-ADE4-A36A1CB1EF81}" type="presParOf" srcId="{A55780B1-75D7-4042-8594-5A5DE8145E4D}" destId="{5C13D307-BAEB-4FF0-AE68-309A1C3A5BA2}" srcOrd="0" destOrd="0" presId="urn:microsoft.com/office/officeart/2008/layout/LinedList"/>
    <dgm:cxn modelId="{9540B6C6-1A17-46B6-A354-48FBF71D37F8}" type="presParOf" srcId="{A55780B1-75D7-4042-8594-5A5DE8145E4D}" destId="{9EA5A4E3-66A3-49BA-991F-8FD7F7FB1F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23B9-B520-47D9-BF4E-92BE6B5ED771}">
      <dsp:nvSpPr>
        <dsp:cNvPr id="0" name=""/>
        <dsp:cNvSpPr/>
      </dsp:nvSpPr>
      <dsp:spPr>
        <a:xfrm>
          <a:off x="0" y="3598"/>
          <a:ext cx="68311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91501-CA75-4BEE-8DF9-A522A07FFB55}">
      <dsp:nvSpPr>
        <dsp:cNvPr id="0" name=""/>
        <dsp:cNvSpPr/>
      </dsp:nvSpPr>
      <dsp:spPr>
        <a:xfrm>
          <a:off x="0" y="3598"/>
          <a:ext cx="6831118" cy="9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4000" b="0" i="0" kern="1200" baseline="0" dirty="0" err="1"/>
            <a:t>percentages</a:t>
          </a:r>
          <a:r>
            <a:rPr lang="sr-Latn-RS" sz="4000" b="0" i="0" kern="1200" baseline="0" dirty="0"/>
            <a:t> are </a:t>
          </a:r>
          <a:r>
            <a:rPr lang="sr-Latn-RS" sz="4000" b="0" i="0" kern="1200" baseline="0" dirty="0" err="1"/>
            <a:t>found</a:t>
          </a:r>
          <a:r>
            <a:rPr lang="sr-Latn-RS" sz="4000" b="0" i="0" kern="1200" baseline="0" dirty="0"/>
            <a:t> in: </a:t>
          </a:r>
          <a:endParaRPr lang="en-US" sz="4000" kern="1200" dirty="0"/>
        </a:p>
      </dsp:txBody>
      <dsp:txXfrm>
        <a:off x="0" y="3598"/>
        <a:ext cx="6831118" cy="942805"/>
      </dsp:txXfrm>
    </dsp:sp>
    <dsp:sp modelId="{6F689E66-72EB-4E6F-89DA-E7B3A98858C0}">
      <dsp:nvSpPr>
        <dsp:cNvPr id="0" name=""/>
        <dsp:cNvSpPr/>
      </dsp:nvSpPr>
      <dsp:spPr>
        <a:xfrm>
          <a:off x="0" y="946403"/>
          <a:ext cx="6831118" cy="0"/>
        </a:xfrm>
        <a:prstGeom prst="line">
          <a:avLst/>
        </a:prstGeom>
        <a:solidFill>
          <a:schemeClr val="accent2">
            <a:hueOff val="-549702"/>
            <a:satOff val="-417"/>
            <a:lumOff val="-425"/>
            <a:alphaOff val="0"/>
          </a:schemeClr>
        </a:solidFill>
        <a:ln w="12700" cap="flat" cmpd="sng" algn="ctr">
          <a:solidFill>
            <a:schemeClr val="accent2">
              <a:hueOff val="-549702"/>
              <a:satOff val="-417"/>
              <a:lumOff val="-4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A9A82-1635-4644-AA3C-D0F7F5423547}">
      <dsp:nvSpPr>
        <dsp:cNvPr id="0" name=""/>
        <dsp:cNvSpPr/>
      </dsp:nvSpPr>
      <dsp:spPr>
        <a:xfrm>
          <a:off x="0" y="946403"/>
          <a:ext cx="6831118" cy="9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0" i="0" kern="1200" baseline="0" dirty="0" err="1"/>
            <a:t>shop</a:t>
          </a:r>
          <a:r>
            <a:rPr lang="sr-Latn-RS" sz="2400" b="0" i="0" kern="1200" baseline="0" dirty="0"/>
            <a:t> </a:t>
          </a:r>
          <a:endParaRPr lang="en-US" sz="2400" kern="1200" dirty="0"/>
        </a:p>
      </dsp:txBody>
      <dsp:txXfrm>
        <a:off x="0" y="946403"/>
        <a:ext cx="6831118" cy="942805"/>
      </dsp:txXfrm>
    </dsp:sp>
    <dsp:sp modelId="{32B02EAC-921D-4D32-A57A-BD6F5C491BB9}">
      <dsp:nvSpPr>
        <dsp:cNvPr id="0" name=""/>
        <dsp:cNvSpPr/>
      </dsp:nvSpPr>
      <dsp:spPr>
        <a:xfrm>
          <a:off x="0" y="1889209"/>
          <a:ext cx="6831118" cy="0"/>
        </a:xfrm>
        <a:prstGeom prst="line">
          <a:avLst/>
        </a:prstGeom>
        <a:solidFill>
          <a:schemeClr val="accent2">
            <a:hueOff val="-1099403"/>
            <a:satOff val="-834"/>
            <a:lumOff val="-850"/>
            <a:alphaOff val="0"/>
          </a:schemeClr>
        </a:solidFill>
        <a:ln w="12700" cap="flat" cmpd="sng" algn="ctr">
          <a:solidFill>
            <a:schemeClr val="accent2">
              <a:hueOff val="-1099403"/>
              <a:satOff val="-834"/>
              <a:lumOff val="-8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5070F-13F1-4FEC-8D63-0B30FAD11B31}">
      <dsp:nvSpPr>
        <dsp:cNvPr id="0" name=""/>
        <dsp:cNvSpPr/>
      </dsp:nvSpPr>
      <dsp:spPr>
        <a:xfrm>
          <a:off x="0" y="1889209"/>
          <a:ext cx="6831118" cy="9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0" i="0" kern="1200" baseline="0" dirty="0"/>
            <a:t>medicine </a:t>
          </a:r>
          <a:endParaRPr lang="en-US" sz="2400" kern="1200" dirty="0"/>
        </a:p>
      </dsp:txBody>
      <dsp:txXfrm>
        <a:off x="0" y="1889209"/>
        <a:ext cx="6831118" cy="942805"/>
      </dsp:txXfrm>
    </dsp:sp>
    <dsp:sp modelId="{641CCF53-785C-455B-ADC7-DA885346D04F}">
      <dsp:nvSpPr>
        <dsp:cNvPr id="0" name=""/>
        <dsp:cNvSpPr/>
      </dsp:nvSpPr>
      <dsp:spPr>
        <a:xfrm>
          <a:off x="0" y="2832015"/>
          <a:ext cx="6831118" cy="0"/>
        </a:xfrm>
        <a:prstGeom prst="line">
          <a:avLst/>
        </a:prstGeom>
        <a:solidFill>
          <a:schemeClr val="accent2">
            <a:hueOff val="-1649105"/>
            <a:satOff val="-1252"/>
            <a:lumOff val="-1275"/>
            <a:alphaOff val="0"/>
          </a:schemeClr>
        </a:solidFill>
        <a:ln w="12700" cap="flat" cmpd="sng" algn="ctr">
          <a:solidFill>
            <a:schemeClr val="accent2">
              <a:hueOff val="-1649105"/>
              <a:satOff val="-1252"/>
              <a:lumOff val="-12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6AB87-881C-449A-8BD5-DD132267C2FB}">
      <dsp:nvSpPr>
        <dsp:cNvPr id="0" name=""/>
        <dsp:cNvSpPr/>
      </dsp:nvSpPr>
      <dsp:spPr>
        <a:xfrm>
          <a:off x="0" y="2832015"/>
          <a:ext cx="6831118" cy="837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0" i="0" kern="1200" baseline="0" dirty="0" err="1"/>
            <a:t>sports</a:t>
          </a:r>
          <a:endParaRPr lang="en-US" sz="2400" kern="1200" dirty="0"/>
        </a:p>
      </dsp:txBody>
      <dsp:txXfrm>
        <a:off x="0" y="2832015"/>
        <a:ext cx="6831118" cy="837202"/>
      </dsp:txXfrm>
    </dsp:sp>
    <dsp:sp modelId="{75509E07-0645-46C4-BA9A-C28474550563}">
      <dsp:nvSpPr>
        <dsp:cNvPr id="0" name=""/>
        <dsp:cNvSpPr/>
      </dsp:nvSpPr>
      <dsp:spPr>
        <a:xfrm>
          <a:off x="0" y="3669217"/>
          <a:ext cx="6831118" cy="0"/>
        </a:xfrm>
        <a:prstGeom prst="line">
          <a:avLst/>
        </a:prstGeom>
        <a:solidFill>
          <a:schemeClr val="accent2">
            <a:hueOff val="-2198807"/>
            <a:satOff val="-1669"/>
            <a:lumOff val="-1699"/>
            <a:alphaOff val="0"/>
          </a:schemeClr>
        </a:solidFill>
        <a:ln w="12700" cap="flat" cmpd="sng" algn="ctr">
          <a:solidFill>
            <a:schemeClr val="accent2">
              <a:hueOff val="-2198807"/>
              <a:satOff val="-1669"/>
              <a:lumOff val="-16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78CCD-6D61-49C0-8A99-B0949B04E5FF}">
      <dsp:nvSpPr>
        <dsp:cNvPr id="0" name=""/>
        <dsp:cNvSpPr/>
      </dsp:nvSpPr>
      <dsp:spPr>
        <a:xfrm>
          <a:off x="0" y="3669217"/>
          <a:ext cx="6831118" cy="9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diet</a:t>
          </a:r>
          <a:endParaRPr lang="en-US" sz="2400" kern="1200" dirty="0"/>
        </a:p>
      </dsp:txBody>
      <dsp:txXfrm>
        <a:off x="0" y="3669217"/>
        <a:ext cx="6831118" cy="942805"/>
      </dsp:txXfrm>
    </dsp:sp>
    <dsp:sp modelId="{F4051555-7A9C-42A7-84BF-6C0AE8B42436}">
      <dsp:nvSpPr>
        <dsp:cNvPr id="0" name=""/>
        <dsp:cNvSpPr/>
      </dsp:nvSpPr>
      <dsp:spPr>
        <a:xfrm>
          <a:off x="0" y="4612023"/>
          <a:ext cx="6831118" cy="0"/>
        </a:xfrm>
        <a:prstGeom prst="line">
          <a:avLst/>
        </a:prstGeom>
        <a:solidFill>
          <a:schemeClr val="accent2">
            <a:hueOff val="-2748508"/>
            <a:satOff val="-2086"/>
            <a:lumOff val="-2124"/>
            <a:alphaOff val="0"/>
          </a:schemeClr>
        </a:solidFill>
        <a:ln w="12700" cap="flat" cmpd="sng" algn="ctr">
          <a:solidFill>
            <a:schemeClr val="accent2">
              <a:hueOff val="-2748508"/>
              <a:satOff val="-2086"/>
              <a:lumOff val="-2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F78B7-5A61-4A04-9424-6F4C1E739DE5}">
      <dsp:nvSpPr>
        <dsp:cNvPr id="0" name=""/>
        <dsp:cNvSpPr/>
      </dsp:nvSpPr>
      <dsp:spPr>
        <a:xfrm>
          <a:off x="0" y="4612023"/>
          <a:ext cx="6831118" cy="9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0" i="0" kern="1200" baseline="0" dirty="0" err="1"/>
            <a:t>betting</a:t>
          </a:r>
          <a:r>
            <a:rPr lang="sr-Latn-RS" sz="2400" b="0" i="0" kern="1200" baseline="0" dirty="0"/>
            <a:t> </a:t>
          </a:r>
          <a:endParaRPr lang="en-US" sz="2400" kern="1200" dirty="0"/>
        </a:p>
      </dsp:txBody>
      <dsp:txXfrm>
        <a:off x="0" y="4612023"/>
        <a:ext cx="6831118" cy="942805"/>
      </dsp:txXfrm>
    </dsp:sp>
    <dsp:sp modelId="{372BD0D6-7075-44D1-9D90-386D3FBD7C3F}">
      <dsp:nvSpPr>
        <dsp:cNvPr id="0" name=""/>
        <dsp:cNvSpPr/>
      </dsp:nvSpPr>
      <dsp:spPr>
        <a:xfrm>
          <a:off x="0" y="5554829"/>
          <a:ext cx="6831118" cy="0"/>
        </a:xfrm>
        <a:prstGeom prst="line">
          <a:avLst/>
        </a:prstGeom>
        <a:solidFill>
          <a:schemeClr val="accent2">
            <a:hueOff val="-3298210"/>
            <a:satOff val="-2503"/>
            <a:lumOff val="-2549"/>
            <a:alphaOff val="0"/>
          </a:schemeClr>
        </a:solidFill>
        <a:ln w="12700" cap="flat" cmpd="sng" algn="ctr">
          <a:solidFill>
            <a:schemeClr val="accent2">
              <a:hueOff val="-3298210"/>
              <a:satOff val="-2503"/>
              <a:lumOff val="-2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D307-BAEB-4FF0-AE68-309A1C3A5BA2}">
      <dsp:nvSpPr>
        <dsp:cNvPr id="0" name=""/>
        <dsp:cNvSpPr/>
      </dsp:nvSpPr>
      <dsp:spPr>
        <a:xfrm>
          <a:off x="0" y="5554829"/>
          <a:ext cx="6831118" cy="94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0" i="0" kern="1200" baseline="0" dirty="0"/>
            <a:t>on </a:t>
          </a:r>
          <a:r>
            <a:rPr lang="sr-Latn-RS" sz="2400" b="0" i="0" kern="1200" baseline="0" dirty="0" err="1"/>
            <a:t>tests</a:t>
          </a:r>
          <a:r>
            <a:rPr lang="sr-Latn-RS" sz="2400" b="0" i="0" kern="1200" baseline="0" dirty="0"/>
            <a:t> </a:t>
          </a:r>
          <a:endParaRPr lang="en-US" sz="2400" kern="1200" dirty="0"/>
        </a:p>
      </dsp:txBody>
      <dsp:txXfrm>
        <a:off x="0" y="5554829"/>
        <a:ext cx="6831118" cy="942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7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7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2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4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3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5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6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05" r:id="rId6"/>
    <p:sldLayoutId id="2147483801" r:id="rId7"/>
    <p:sldLayoutId id="2147483802" r:id="rId8"/>
    <p:sldLayoutId id="2147483803" r:id="rId9"/>
    <p:sldLayoutId id="2147483804" r:id="rId10"/>
    <p:sldLayoutId id="21474838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3" descr="Neon light percentage sign">
            <a:extLst>
              <a:ext uri="{FF2B5EF4-FFF2-40B4-BE49-F238E27FC236}">
                <a16:creationId xmlns:a16="http://schemas.microsoft.com/office/drawing/2014/main" id="{6EDC8BCD-8D92-AE1D-3579-6652B9AD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16" b="16716"/>
          <a:stretch/>
        </p:blipFill>
        <p:spPr>
          <a:xfrm>
            <a:off x="2113" y="-42919"/>
            <a:ext cx="12191980" cy="6857989"/>
          </a:xfrm>
          <a:prstGeom prst="rect">
            <a:avLst/>
          </a:prstGeom>
        </p:spPr>
      </p:pic>
      <p:sp>
        <p:nvSpPr>
          <p:cNvPr id="109" name="Flowchart: Document 108">
            <a:extLst>
              <a:ext uri="{FF2B5EF4-FFF2-40B4-BE49-F238E27FC236}">
                <a16:creationId xmlns:a16="http://schemas.microsoft.com/office/drawing/2014/main" id="{D22FBD32-C88A-4C1D-BC76-613A93944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79EE37-C3B0-49F1-9785-D0E81CA82B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B57EE24-04F7-41C6-B67E-7DA9477503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7E17265-DA36-47C9-AC4D-01822E760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E35D068-10AF-4241-ADFE-F40CFC9A7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19D8CB9-3E32-4523-AA97-532E923B6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7CF05D3-197B-478D-91B9-1377234BF6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EC49475-B923-4DC6-9257-BD65C25942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CDB29F5D-09EE-40A0-A705-540E29297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CA51D99-F305-4D17-9E03-5D3559625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C8330E8-C3AF-44DC-80E5-215237BB79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A6C3EC5-2106-4BC2-B570-E24E7C800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B5CAA0D-896F-46F4-BA95-0C7904A013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A459D97-1E10-461B-B7BE-4A5FC85F7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6CC35D8-8268-42B8-82BB-2120BD612E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8253610-7D46-4B46-984A-207710895F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6A6CB29-B660-4E14-9809-43D35C04D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C79E6EA-9BE0-4C29-AD42-41CACB6A2C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B6499EE-044E-470D-8595-61636D9C73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0E042D5-4423-4A0F-8597-2B336F92A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A7BB4DB-48A1-4E03-A408-ED2D71B4E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1C7BAFB-49FE-4016-A05F-804D2BCF89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E9C7A31-7505-41B9-970C-1334EACE5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57DAEDB-03F1-4BE3-AEB7-B53E401F5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63867AB-2ACE-4D27-8864-3D0E2CBB68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AE40CBB-020D-4627-AB50-C48748408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12AFB78-0A9B-471D-900E-0D5145E9F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CBFD124-CC90-48A3-88D9-14CCA6455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20B98D2-82E8-4F95-B588-CC9ABD9B2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A3D3940-B50F-4C62-8D89-37DEE4702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23ED1A6-1F52-4F8C-A206-D0EAEA90C0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5CE4BFD2-3D79-4BCE-B6CD-1DD897CC0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0" y="728905"/>
            <a:ext cx="4567990" cy="3184274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/>
            </a:r>
            <a:br>
              <a:rPr lang="hr-HR" dirty="0"/>
            </a:br>
            <a:r>
              <a:rPr lang="hr-HR" dirty="0" smtClean="0">
                <a:latin typeface="arial" panose="020B0604020202020204" pitchFamily="34" charset="0"/>
              </a:rPr>
              <a:t>P</a:t>
            </a:r>
            <a:r>
              <a:rPr lang="hr-HR" b="0" i="0" dirty="0" smtClean="0">
                <a:effectLst/>
                <a:latin typeface="arial" panose="020B0604020202020204" pitchFamily="34" charset="0"/>
              </a:rPr>
              <a:t>ercentage in daily life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8547F5-5799-4808-B67D-DFF034A74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03" y="4564330"/>
            <a:ext cx="7053091" cy="2250740"/>
          </a:xfrm>
        </p:spPr>
        <p:txBody>
          <a:bodyPr>
            <a:normAutofit/>
          </a:bodyPr>
          <a:lstStyle/>
          <a:p>
            <a:pPr algn="l"/>
            <a:endParaRPr lang="hr-HR" sz="2200" dirty="0" smtClean="0"/>
          </a:p>
          <a:p>
            <a:pPr algn="l"/>
            <a:r>
              <a:rPr lang="hr-HR" sz="2200" dirty="0" smtClean="0"/>
              <a:t>Made </a:t>
            </a:r>
            <a:r>
              <a:rPr lang="hr-HR" sz="2200" dirty="0" smtClean="0"/>
              <a:t>by: Iva, </a:t>
            </a:r>
            <a:r>
              <a:rPr lang="hr-HR" sz="2200" dirty="0" smtClean="0"/>
              <a:t>8th </a:t>
            </a:r>
            <a:r>
              <a:rPr lang="hr-HR" sz="2200" dirty="0" smtClean="0"/>
              <a:t>grade</a:t>
            </a:r>
          </a:p>
          <a:p>
            <a:pPr algn="l"/>
            <a:r>
              <a:rPr lang="hr-HR" sz="2200" dirty="0" smtClean="0"/>
              <a:t>Mentored </a:t>
            </a:r>
            <a:r>
              <a:rPr lang="hr-HR" sz="2200" dirty="0"/>
              <a:t>by</a:t>
            </a:r>
            <a:r>
              <a:rPr lang="hr-HR" sz="2200" dirty="0" smtClean="0"/>
              <a:t>: Marijana Pili, Math teacher</a:t>
            </a:r>
          </a:p>
          <a:p>
            <a:pPr algn="l"/>
            <a:r>
              <a:rPr lang="hr-HR" sz="2200" dirty="0"/>
              <a:t>Elementary School Pušća, Croatia</a:t>
            </a:r>
          </a:p>
          <a:p>
            <a:pPr algn="l"/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6943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DA1CEC9-7685-4AF6-9D0C-ACD05D1A16FF}"/>
              </a:ext>
            </a:extLst>
          </p:cNvPr>
          <p:cNvSpPr txBox="1"/>
          <p:nvPr/>
        </p:nvSpPr>
        <p:spPr>
          <a:xfrm>
            <a:off x="1189622" y="2828290"/>
            <a:ext cx="9366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r-Latn-RS" altLang="sr-Latn-RS" sz="7200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Thank you </a:t>
            </a:r>
            <a:r>
              <a:rPr kumimoji="0" lang="sr-Latn-RS" altLang="sr-Latn-RS" sz="7200" b="0" i="0" u="none" strike="noStrike" cap="none" normalizeH="0" baseline="0" dirty="0" smtClean="0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for your </a:t>
            </a:r>
            <a:r>
              <a:rPr kumimoji="0" lang="sr-Latn-RS" altLang="sr-Latn-RS" sz="7200" b="0" i="0" u="none" strike="noStrike" cap="none" normalizeH="0" baseline="0" dirty="0">
                <a:ln>
                  <a:noFill/>
                </a:ln>
                <a:solidFill>
                  <a:srgbClr val="E8EAED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attention!</a:t>
            </a:r>
            <a:r>
              <a:rPr kumimoji="0" lang="hr-HR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hr-HR" alt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hr-HR" altLang="sr-Latn-R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</a:t>
            </a:r>
            <a:endParaRPr kumimoji="0" lang="hr-HR" altLang="sr-Latn-R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2219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6801"/>
          </a:xfrm>
        </p:spPr>
        <p:txBody>
          <a:bodyPr/>
          <a:lstStyle/>
          <a:p>
            <a:r>
              <a:rPr lang="hr-HR" dirty="0" smtClean="0"/>
              <a:t>Literature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27" y="3602038"/>
            <a:ext cx="10677237" cy="223534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https://</a:t>
            </a:r>
            <a:r>
              <a:rPr lang="hr-HR" dirty="0" smtClean="0"/>
              <a:t>en.wikipedia.org/wiki/Percentage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https://</a:t>
            </a:r>
            <a:r>
              <a:rPr lang="hr-HR" dirty="0" smtClean="0"/>
              <a:t>www.mathgoodies.com/Webquests/Percent_Daily_Life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dirty="0"/>
              <a:t>https://qrfellows.wordpress.com/2013/11/18/everyday-uses-of-percentages/</a:t>
            </a:r>
          </a:p>
        </p:txBody>
      </p:sp>
    </p:spTree>
    <p:extLst>
      <p:ext uri="{BB962C8B-B14F-4D97-AF65-F5344CB8AC3E}">
        <p14:creationId xmlns:p14="http://schemas.microsoft.com/office/powerpoint/2010/main" val="175193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31">
            <a:extLst>
              <a:ext uri="{FF2B5EF4-FFF2-40B4-BE49-F238E27FC236}">
                <a16:creationId xmlns:a16="http://schemas.microsoft.com/office/drawing/2014/main" id="{EA643F3D-681E-4E69-952B-CC8B91F9D3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1" name="Rectangle 3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2" name="Freeform: Shape 35">
            <a:extLst>
              <a:ext uri="{FF2B5EF4-FFF2-40B4-BE49-F238E27FC236}">
                <a16:creationId xmlns:a16="http://schemas.microsoft.com/office/drawing/2014/main" id="{50F87687-1CA1-43AC-8B43-ECDBDF021F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01" y="11193"/>
            <a:ext cx="2453361" cy="2463420"/>
          </a:xfrm>
          <a:custGeom>
            <a:avLst/>
            <a:gdLst>
              <a:gd name="connsiteX0" fmla="*/ 1572556 w 2453361"/>
              <a:gd name="connsiteY0" fmla="*/ 0 h 2463420"/>
              <a:gd name="connsiteX1" fmla="*/ 2402993 w 2453361"/>
              <a:gd name="connsiteY1" fmla="*/ 0 h 2463420"/>
              <a:gd name="connsiteX2" fmla="*/ 2412321 w 2453361"/>
              <a:gd name="connsiteY2" fmla="*/ 36281 h 2463420"/>
              <a:gd name="connsiteX3" fmla="*/ 2453361 w 2453361"/>
              <a:gd name="connsiteY3" fmla="*/ 443388 h 2463420"/>
              <a:gd name="connsiteX4" fmla="*/ 433329 w 2453361"/>
              <a:gd name="connsiteY4" fmla="*/ 2463420 h 2463420"/>
              <a:gd name="connsiteX5" fmla="*/ 26222 w 2453361"/>
              <a:gd name="connsiteY5" fmla="*/ 2422380 h 2463420"/>
              <a:gd name="connsiteX6" fmla="*/ 0 w 2453361"/>
              <a:gd name="connsiteY6" fmla="*/ 2415638 h 2463420"/>
              <a:gd name="connsiteX7" fmla="*/ 0 w 2453361"/>
              <a:gd name="connsiteY7" fmla="*/ 1588157 h 2463420"/>
              <a:gd name="connsiteX8" fmla="*/ 69019 w 2453361"/>
              <a:gd name="connsiteY8" fmla="*/ 1613419 h 2463420"/>
              <a:gd name="connsiteX9" fmla="*/ 433329 w 2453361"/>
              <a:gd name="connsiteY9" fmla="*/ 1668497 h 2463420"/>
              <a:gd name="connsiteX10" fmla="*/ 1658438 w 2453361"/>
              <a:gd name="connsiteY10" fmla="*/ 443388 h 2463420"/>
              <a:gd name="connsiteX11" fmla="*/ 1633548 w 2453361"/>
              <a:gd name="connsiteY11" fmla="*/ 196486 h 246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3361" h="2463420">
                <a:moveTo>
                  <a:pt x="1572556" y="0"/>
                </a:moveTo>
                <a:lnTo>
                  <a:pt x="2402993" y="0"/>
                </a:lnTo>
                <a:lnTo>
                  <a:pt x="2412321" y="36281"/>
                </a:lnTo>
                <a:cubicBezTo>
                  <a:pt x="2439230" y="167780"/>
                  <a:pt x="2453361" y="303934"/>
                  <a:pt x="2453361" y="443388"/>
                </a:cubicBezTo>
                <a:cubicBezTo>
                  <a:pt x="2453361" y="1559021"/>
                  <a:pt x="1548962" y="2463420"/>
                  <a:pt x="433329" y="2463420"/>
                </a:cubicBezTo>
                <a:cubicBezTo>
                  <a:pt x="293875" y="2463420"/>
                  <a:pt x="157721" y="2449289"/>
                  <a:pt x="26222" y="2422380"/>
                </a:cubicBezTo>
                <a:lnTo>
                  <a:pt x="0" y="2415638"/>
                </a:lnTo>
                <a:lnTo>
                  <a:pt x="0" y="1588157"/>
                </a:lnTo>
                <a:lnTo>
                  <a:pt x="69019" y="1613419"/>
                </a:lnTo>
                <a:cubicBezTo>
                  <a:pt x="184105" y="1649214"/>
                  <a:pt x="306465" y="1668497"/>
                  <a:pt x="433329" y="1668497"/>
                </a:cubicBezTo>
                <a:cubicBezTo>
                  <a:pt x="1109938" y="1668497"/>
                  <a:pt x="1658438" y="1119997"/>
                  <a:pt x="1658438" y="443388"/>
                </a:cubicBezTo>
                <a:cubicBezTo>
                  <a:pt x="1658438" y="358812"/>
                  <a:pt x="1649868" y="276238"/>
                  <a:pt x="1633548" y="196486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Right Triangle 37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11225" y="-276595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3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-6214" y="-1"/>
            <a:chExt cx="12214827" cy="6858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Naslov 5">
            <a:extLst>
              <a:ext uri="{FF2B5EF4-FFF2-40B4-BE49-F238E27FC236}">
                <a16:creationId xmlns:a16="http://schemas.microsoft.com/office/drawing/2014/main" id="{83C51DD7-CB3D-46CB-9E89-149C2D88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79" y="311869"/>
            <a:ext cx="11201391" cy="822631"/>
          </a:xfrm>
        </p:spPr>
        <p:txBody>
          <a:bodyPr anchor="b">
            <a:normAutofit/>
          </a:bodyPr>
          <a:lstStyle/>
          <a:p>
            <a:pPr algn="ctr"/>
            <a:r>
              <a:rPr kumimoji="0" lang="sr-Latn-RS" altLang="sr-Latn-RS" b="0" i="0" u="none" strike="noStrike" cap="none" normalizeH="0" baseline="0">
                <a:ln>
                  <a:noFill/>
                </a:ln>
                <a:effectLst/>
                <a:latin typeface="inherit"/>
              </a:rPr>
              <a:t>What is the percentage?</a:t>
            </a:r>
            <a:r>
              <a:rPr kumimoji="0" lang="sr-Latn-RS" altLang="sr-Latn-RS" b="0" i="0" u="none" strike="noStrike" cap="none" normalizeH="0" baseline="0">
                <a:ln>
                  <a:noFill/>
                </a:ln>
                <a:effectLst/>
              </a:rPr>
              <a:t> 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38FAB52-554E-4B25-99A0-3A7807CF1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05030" y="1820019"/>
                <a:ext cx="7978891" cy="3314000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effectLst/>
                  <a:latin typeface="inherit"/>
                </a:endParaRPr>
              </a:p>
              <a:p>
                <a:pPr marL="0" indent="0" algn="ctr">
                  <a:buNone/>
                </a:pPr>
                <a:r>
                  <a:rPr kumimoji="0" lang="sr-Latn-RS" altLang="sr-Latn-RS" sz="3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The </a:t>
                </a:r>
                <a:r>
                  <a:rPr kumimoji="0" lang="sr-Latn-RS" altLang="sr-Latn-RS" sz="32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term</a:t>
                </a:r>
                <a:r>
                  <a:rPr kumimoji="0" lang="sr-Latn-RS" altLang="sr-Latn-RS" sz="3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32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percentage</a:t>
                </a:r>
                <a:r>
                  <a:rPr kumimoji="0" lang="sr-Latn-RS" altLang="sr-Latn-RS" sz="3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 is a </a:t>
                </a:r>
                <a:r>
                  <a:rPr kumimoji="0" lang="sr-Latn-RS" altLang="sr-Latn-RS" sz="32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fraction</a:t>
                </a:r>
                <a:r>
                  <a:rPr kumimoji="0" lang="sr-Latn-RS" altLang="sr-Latn-RS" sz="3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32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with</a:t>
                </a:r>
                <a:r>
                  <a:rPr kumimoji="0" lang="sr-Latn-RS" altLang="sr-Latn-RS" sz="3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 a </a:t>
                </a:r>
                <a:r>
                  <a:rPr kumimoji="0" lang="sr-Latn-RS" altLang="sr-Latn-RS" sz="32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denominator</a:t>
                </a:r>
                <a:r>
                  <a:rPr kumimoji="0" lang="sr-Latn-RS" altLang="sr-Latn-RS" sz="3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3200" b="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of</a:t>
                </a:r>
                <a:r>
                  <a:rPr kumimoji="0" lang="sr-Latn-RS" altLang="sr-Latn-RS" sz="3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inherit"/>
                  </a:rPr>
                  <a:t> 100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sr-Latn-RS" altLang="sr-Latn-R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0" lang="sr-Latn-RS" altLang="sr-Latn-R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kumimoji="0" lang="sr-Latn-RS" altLang="sr-Latn-RS" sz="3200" b="0" i="1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sr-Latn-RS" altLang="sr-Latn-RS" sz="3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0" lang="sr-Latn-RS" altLang="sr-Latn-RS" sz="32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kumimoji="0" lang="sr-Latn-RS" altLang="sr-Latn-RS" sz="3200" b="0" i="0" u="none" strike="noStrike" cap="none" normalizeH="0" baseline="0" dirty="0">
                  <a:ln>
                    <a:noFill/>
                  </a:ln>
                  <a:effectLst/>
                  <a:latin typeface="inherit"/>
                </a:endParaRPr>
              </a:p>
              <a:p>
                <a:pPr algn="ctr"/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Percentage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in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mathematics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is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very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important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to master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well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because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we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will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need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to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calculate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something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with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percentage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 in </a:t>
                </a:r>
                <a:r>
                  <a:rPr kumimoji="0" lang="sr-Latn-RS" altLang="sr-Latn-RS" sz="2200" b="0" i="0" u="none" strike="noStrike" cap="none" normalizeH="0" baseline="0" dirty="0" err="1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life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rgbClr val="E8EAED"/>
                    </a:solidFill>
                    <a:effectLst/>
                    <a:latin typeface="inherit"/>
                  </a:rPr>
                  <a:t>.</a:t>
                </a:r>
                <a:r>
                  <a:rPr kumimoji="0" lang="sr-Latn-RS" altLang="sr-Latn-RS" sz="22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:endParaRPr kumimoji="0" lang="sr-Latn-RS" altLang="sr-Latn-RS" sz="2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/>
                <a:endParaRPr kumimoji="0" lang="sr-Latn-RS" altLang="sr-Latn-RS" sz="1800" b="0" i="0" u="none" strike="noStrike" cap="none" normalizeH="0" baseline="0" dirty="0">
                  <a:ln>
                    <a:noFill/>
                  </a:ln>
                  <a:effectLst/>
                  <a:latin typeface="inherit"/>
                </a:endParaRPr>
              </a:p>
              <a:p>
                <a:pPr algn="ctr"/>
                <a:endParaRPr lang="hr-HR" sz="1800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38FAB52-554E-4B25-99A0-3A7807CF1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05030" y="1820019"/>
                <a:ext cx="7978891" cy="3314000"/>
              </a:xfrm>
              <a:blipFill>
                <a:blip r:embed="rId2"/>
                <a:stretch>
                  <a:fillRect b="-2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5">
            <a:extLst>
              <a:ext uri="{FF2B5EF4-FFF2-40B4-BE49-F238E27FC236}">
                <a16:creationId xmlns:a16="http://schemas.microsoft.com/office/drawing/2014/main" id="{E1F326D0-799D-4C9B-B8D6-A10E031CD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2B1D20-D329-4285-AED2-DABDCE9020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016B79-9C59-4CEA-A85C-3E4C8877B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208613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9BE6136C-632B-4B7C-912E-1ADA38C1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0772"/>
            <a:ext cx="4058649" cy="5531079"/>
          </a:xfrm>
        </p:spPr>
        <p:txBody>
          <a:bodyPr>
            <a:normAutofit/>
          </a:bodyPr>
          <a:lstStyle/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Where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we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all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use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effectLst/>
                <a:latin typeface="inherit"/>
              </a:rPr>
              <a:t>percentage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?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lang="hr-HR" dirty="0"/>
          </a:p>
        </p:txBody>
      </p:sp>
      <p:sp>
        <p:nvSpPr>
          <p:cNvPr id="48" name="Flowchart: Document 8">
            <a:extLst>
              <a:ext uri="{FF2B5EF4-FFF2-40B4-BE49-F238E27FC236}">
                <a16:creationId xmlns:a16="http://schemas.microsoft.com/office/drawing/2014/main" id="{6B91DA8E-00B5-4214-AFE5-535E47051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85106" y="-465509"/>
            <a:ext cx="6858001" cy="77890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  <a:gd name="connsiteX0" fmla="*/ 17 w 21656"/>
              <a:gd name="connsiteY0" fmla="*/ 147 h 47742"/>
              <a:gd name="connsiteX1" fmla="*/ 21637 w 21656"/>
              <a:gd name="connsiteY1" fmla="*/ 0 h 47742"/>
              <a:gd name="connsiteX2" fmla="*/ 21656 w 21656"/>
              <a:gd name="connsiteY2" fmla="*/ 43796 h 47742"/>
              <a:gd name="connsiteX3" fmla="*/ 0 w 21656"/>
              <a:gd name="connsiteY3" fmla="*/ 46582 h 47742"/>
              <a:gd name="connsiteX4" fmla="*/ 17 w 21656"/>
              <a:gd name="connsiteY4" fmla="*/ 147 h 47742"/>
              <a:gd name="connsiteX0" fmla="*/ 17 w 21663"/>
              <a:gd name="connsiteY0" fmla="*/ 73 h 47668"/>
              <a:gd name="connsiteX1" fmla="*/ 21663 w 21663"/>
              <a:gd name="connsiteY1" fmla="*/ 0 h 47668"/>
              <a:gd name="connsiteX2" fmla="*/ 21656 w 21663"/>
              <a:gd name="connsiteY2" fmla="*/ 43722 h 47668"/>
              <a:gd name="connsiteX3" fmla="*/ 0 w 21663"/>
              <a:gd name="connsiteY3" fmla="*/ 46508 h 47668"/>
              <a:gd name="connsiteX4" fmla="*/ 17 w 21663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64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5 w 21671"/>
              <a:gd name="connsiteY0" fmla="*/ 73 h 47668"/>
              <a:gd name="connsiteX1" fmla="*/ 21671 w 21671"/>
              <a:gd name="connsiteY1" fmla="*/ 0 h 47668"/>
              <a:gd name="connsiteX2" fmla="*/ 21670 w 21671"/>
              <a:gd name="connsiteY2" fmla="*/ 43722 h 47668"/>
              <a:gd name="connsiteX3" fmla="*/ 8 w 21671"/>
              <a:gd name="connsiteY3" fmla="*/ 46508 h 47668"/>
              <a:gd name="connsiteX4" fmla="*/ 5 w 21671"/>
              <a:gd name="connsiteY4" fmla="*/ 73 h 47668"/>
              <a:gd name="connsiteX0" fmla="*/ 4 w 21676"/>
              <a:gd name="connsiteY0" fmla="*/ 0 h 47722"/>
              <a:gd name="connsiteX1" fmla="*/ 21676 w 21676"/>
              <a:gd name="connsiteY1" fmla="*/ 54 h 47722"/>
              <a:gd name="connsiteX2" fmla="*/ 21675 w 21676"/>
              <a:gd name="connsiteY2" fmla="*/ 43776 h 47722"/>
              <a:gd name="connsiteX3" fmla="*/ 13 w 21676"/>
              <a:gd name="connsiteY3" fmla="*/ 46562 h 47722"/>
              <a:gd name="connsiteX4" fmla="*/ 4 w 21676"/>
              <a:gd name="connsiteY4" fmla="*/ 0 h 4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6" h="47722">
                <a:moveTo>
                  <a:pt x="4" y="0"/>
                </a:moveTo>
                <a:lnTo>
                  <a:pt x="21676" y="54"/>
                </a:lnTo>
                <a:cubicBezTo>
                  <a:pt x="21676" y="5828"/>
                  <a:pt x="21675" y="38002"/>
                  <a:pt x="21675" y="43776"/>
                </a:cubicBezTo>
                <a:cubicBezTo>
                  <a:pt x="10875" y="43776"/>
                  <a:pt x="10813" y="50312"/>
                  <a:pt x="13" y="46562"/>
                </a:cubicBezTo>
                <a:cubicBezTo>
                  <a:pt x="32" y="31095"/>
                  <a:pt x="-15" y="15467"/>
                  <a:pt x="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A627E1C-3A40-4FD1-A800-356C4E0CFC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450731"/>
              </p:ext>
            </p:extLst>
          </p:nvPr>
        </p:nvGraphicFramePr>
        <p:xfrm>
          <a:off x="5165512" y="185047"/>
          <a:ext cx="6831118" cy="650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5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82133C-FB79-4913-9A7C-4558854A59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3AA9BFC-ABB6-4E58-92B4-2A147324C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425" y="0"/>
            <a:ext cx="1578527" cy="1740960"/>
          </a:xfrm>
          <a:custGeom>
            <a:avLst/>
            <a:gdLst>
              <a:gd name="connsiteX0" fmla="*/ 0 w 1578527"/>
              <a:gd name="connsiteY0" fmla="*/ 0 h 1740960"/>
              <a:gd name="connsiteX1" fmla="*/ 854254 w 1578527"/>
              <a:gd name="connsiteY1" fmla="*/ 0 h 1740960"/>
              <a:gd name="connsiteX2" fmla="*/ 877272 w 1578527"/>
              <a:gd name="connsiteY2" fmla="*/ 62889 h 1740960"/>
              <a:gd name="connsiteX3" fmla="*/ 1467989 w 1578527"/>
              <a:gd name="connsiteY3" fmla="*/ 780234 h 1740960"/>
              <a:gd name="connsiteX4" fmla="*/ 1578527 w 1578527"/>
              <a:gd name="connsiteY4" fmla="*/ 847388 h 1740960"/>
              <a:gd name="connsiteX5" fmla="*/ 1578527 w 1578527"/>
              <a:gd name="connsiteY5" fmla="*/ 1740960 h 1740960"/>
              <a:gd name="connsiteX6" fmla="*/ 1426154 w 1578527"/>
              <a:gd name="connsiteY6" fmla="*/ 1685191 h 1740960"/>
              <a:gd name="connsiteX7" fmla="*/ 40275 w 1578527"/>
              <a:gd name="connsiteY7" fmla="*/ 156635 h 174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8527" h="1740960">
                <a:moveTo>
                  <a:pt x="0" y="0"/>
                </a:moveTo>
                <a:lnTo>
                  <a:pt x="854254" y="0"/>
                </a:lnTo>
                <a:lnTo>
                  <a:pt x="877272" y="62889"/>
                </a:lnTo>
                <a:cubicBezTo>
                  <a:pt x="1001029" y="355484"/>
                  <a:pt x="1207769" y="604433"/>
                  <a:pt x="1467989" y="780234"/>
                </a:cubicBezTo>
                <a:lnTo>
                  <a:pt x="1578527" y="847388"/>
                </a:lnTo>
                <a:lnTo>
                  <a:pt x="1578527" y="1740960"/>
                </a:lnTo>
                <a:lnTo>
                  <a:pt x="1426154" y="1685191"/>
                </a:lnTo>
                <a:cubicBezTo>
                  <a:pt x="766801" y="1406308"/>
                  <a:pt x="254977" y="846925"/>
                  <a:pt x="40275" y="1566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D56CF85-09CF-4098-920B-129EF33B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8"/>
            <a:ext cx="4952999" cy="2240735"/>
          </a:xfrm>
        </p:spPr>
        <p:txBody>
          <a:bodyPr>
            <a:normAutofit/>
          </a:bodyPr>
          <a:lstStyle/>
          <a:p>
            <a: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 in shop</a:t>
            </a:r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80DC40-4CF6-41E6-B3FB-592B90A3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lowering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prices</a:t>
            </a:r>
            <a:endParaRPr kumimoji="0" lang="sr-Latn-RS" altLang="sr-Latn-R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inherit"/>
            </a:endParaRPr>
          </a:p>
          <a:p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raising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prices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</a:p>
          <a:p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hr-HR" sz="1800" dirty="0">
              <a:solidFill>
                <a:schemeClr val="tx2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8074766-B834-4039-A842-ACC82D0D0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005"/>
          <a:stretch/>
        </p:blipFill>
        <p:spPr>
          <a:xfrm>
            <a:off x="6075732" y="166148"/>
            <a:ext cx="5923740" cy="32594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F21AE1-B5AD-4633-8057-7F1E0D170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80" r="-2" b="23196"/>
          <a:stretch/>
        </p:blipFill>
        <p:spPr>
          <a:xfrm>
            <a:off x="6052904" y="3512735"/>
            <a:ext cx="5923742" cy="32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13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F40B5B8B-1859-452F-A82A-CDD8D2518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17">
            <a:extLst>
              <a:ext uri="{FF2B5EF4-FFF2-40B4-BE49-F238E27FC236}">
                <a16:creationId xmlns:a16="http://schemas.microsoft.com/office/drawing/2014/main" id="{65BF84F9-3CC3-492E-BF19-8E32FBB30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ocument 19">
            <a:extLst>
              <a:ext uri="{FF2B5EF4-FFF2-40B4-BE49-F238E27FC236}">
                <a16:creationId xmlns:a16="http://schemas.microsoft.com/office/drawing/2014/main" id="{0CCF3E0C-EF46-4FD7-8134-966F9FE8B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37" y="-76200"/>
            <a:ext cx="12214827" cy="6858000"/>
            <a:chOff x="-6214" y="-1"/>
            <a:chExt cx="12214827" cy="685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0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5F7D2F7-8E57-471C-BA06-6CCFE78C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5"/>
            <a:ext cx="4952999" cy="2244178"/>
          </a:xfrm>
        </p:spPr>
        <p:txBody>
          <a:bodyPr>
            <a:normAutofit/>
          </a:bodyPr>
          <a:lstStyle/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in medicine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540BD49-F3A1-4BD5-972B-1D263A37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129" y="2703583"/>
            <a:ext cx="4952999" cy="3501709"/>
          </a:xfrm>
        </p:spPr>
        <p:txBody>
          <a:bodyPr>
            <a:normAutofit/>
          </a:bodyPr>
          <a:lstStyle/>
          <a:p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making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medicines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 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when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making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medicines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,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a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certain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content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a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substance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is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important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sr-Latn-RS" altLang="sr-Latn-RS" sz="2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water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in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body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red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and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white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blood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cells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in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20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blood</a:t>
            </a:r>
            <a:r>
              <a:rPr kumimoji="0" lang="sr-Latn-RS" altLang="sr-Latn-RS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hr-HR" sz="1800" dirty="0">
              <a:solidFill>
                <a:schemeClr val="tx2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3A38BE4-C769-421C-8CA4-223BA9A7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" r="2" b="2"/>
          <a:stretch/>
        </p:blipFill>
        <p:spPr>
          <a:xfrm>
            <a:off x="5791200" y="669256"/>
            <a:ext cx="5320206" cy="551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77B6810-0B22-4E98-81A9-35153A47F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sr-Latn-RS" altLang="sr-Latn-RS">
                <a:solidFill>
                  <a:schemeClr val="tx2"/>
                </a:solidFill>
                <a:latin typeface="inherit"/>
              </a:rPr>
              <a:t>P</a:t>
            </a:r>
            <a: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ercentage in sports</a:t>
            </a:r>
            <a: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DFADC9-4350-47EF-903C-6CEBF19D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520705"/>
            <a:ext cx="4419600" cy="3727695"/>
          </a:xfrm>
        </p:spPr>
        <p:txBody>
          <a:bodyPr>
            <a:normAutofit/>
          </a:bodyPr>
          <a:lstStyle/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popularity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sport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people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who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practice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sport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results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,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wins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and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losses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</a:p>
          <a:p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07ECD87-F254-4B4A-BF5D-D47CC9C6A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878495"/>
            <a:ext cx="6795701" cy="524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A23EF5A3-7E97-44BE-A5B1-9A0240B7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2"/>
                </a:solidFill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P</a:t>
            </a:r>
            <a:r>
              <a:rPr lang="hr-HR"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ercentage in the diet</a:t>
            </a:r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684DC-DF0A-4645-B88A-1F3349DBA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2983568"/>
          </a:xfrm>
        </p:spPr>
        <p:txBody>
          <a:bodyPr>
            <a:normAutofit lnSpcReduction="10000"/>
          </a:bodyPr>
          <a:lstStyle/>
          <a:p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intake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healthy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foods</a:t>
            </a:r>
            <a:r>
              <a:rPr kumimoji="0" lang="hr-HR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hr-HR" altLang="sr-Latn-R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protein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and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carbohydrate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intake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water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intake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hr-HR" sz="1800" dirty="0">
              <a:solidFill>
                <a:schemeClr val="tx2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234A039-3CB3-4132-972A-AD1A757F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124840"/>
            <a:ext cx="6795701" cy="47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2A56B47-94A4-435A-A7EC-504A388B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sr-Latn-RS" altLang="sr-Latn-RS">
                <a:solidFill>
                  <a:schemeClr val="tx2"/>
                </a:solidFill>
                <a:latin typeface="inherit"/>
              </a:rPr>
              <a:t>P</a:t>
            </a:r>
            <a: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ercentage in betting</a:t>
            </a:r>
            <a: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BF1095-5F76-4BC2-8880-ECAEE143D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785954"/>
            <a:ext cx="4419600" cy="3462446"/>
          </a:xfrm>
        </p:spPr>
        <p:txBody>
          <a:bodyPr>
            <a:normAutofit lnSpcReduction="10000"/>
          </a:bodyPr>
          <a:lstStyle/>
          <a:p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money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gained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and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lost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happiness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correct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and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incorrect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sz="3200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answers</a:t>
            </a:r>
            <a:r>
              <a:rPr kumimoji="0" lang="sr-Latn-RS" altLang="sr-Latn-RS" sz="32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sz="32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hr-HR" sz="1800" dirty="0">
              <a:solidFill>
                <a:schemeClr val="tx2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F6A7676-D470-40EE-A8F2-17194A721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1872366"/>
            <a:ext cx="6795701" cy="32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13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ight Triangle 17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7" name="Group 21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18BF37AA-3878-4731-8D52-0211795F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 on test</a:t>
            </a:r>
            <a:r>
              <a:rPr kumimoji="0" lang="sr-Latn-RS" altLang="sr-Latn-RS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lang="hr-HR">
              <a:solidFill>
                <a:schemeClr val="tx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84CF94-FCD8-4514-A88D-41688A397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228763"/>
            <a:ext cx="4419600" cy="4019637"/>
          </a:xfrm>
        </p:spPr>
        <p:txBody>
          <a:bodyPr>
            <a:normAutofit/>
          </a:bodyPr>
          <a:lstStyle/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correct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answers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incorrect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answers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average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grade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of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the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whole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class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 in </a:t>
            </a:r>
            <a:r>
              <a:rPr kumimoji="0" lang="sr-Latn-RS" altLang="sr-Latn-RS" b="0" i="0" u="none" strike="noStrike" cap="none" normalizeH="0" baseline="0" dirty="0" err="1">
                <a:ln>
                  <a:noFill/>
                </a:ln>
                <a:solidFill>
                  <a:schemeClr val="tx2"/>
                </a:solidFill>
                <a:effectLst/>
                <a:latin typeface="inherit"/>
              </a:rPr>
              <a:t>percentage</a:t>
            </a:r>
            <a:r>
              <a:rPr kumimoji="0" lang="sr-Latn-RS" altLang="sr-Latn-R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 </a:t>
            </a:r>
            <a:endParaRPr kumimoji="0" lang="sr-Latn-RS" altLang="sr-Latn-RS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endParaRPr lang="hr-HR" sz="1800" dirty="0">
              <a:solidFill>
                <a:schemeClr val="tx2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82B2900-F1CE-479C-9D25-3BFCE9AC7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954947"/>
            <a:ext cx="6795701" cy="50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221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</vt:lpstr>
      <vt:lpstr>Avenir Next LT Pro</vt:lpstr>
      <vt:lpstr>Cambria Math</vt:lpstr>
      <vt:lpstr>Courier New</vt:lpstr>
      <vt:lpstr>inherit</vt:lpstr>
      <vt:lpstr>Posterama</vt:lpstr>
      <vt:lpstr>Times New Roman</vt:lpstr>
      <vt:lpstr>Wingdings</vt:lpstr>
      <vt:lpstr>SineVTI</vt:lpstr>
      <vt:lpstr> Percentage in daily life</vt:lpstr>
      <vt:lpstr>What is the percentage? </vt:lpstr>
      <vt:lpstr>Where we all use percentage? </vt:lpstr>
      <vt:lpstr>Percentage in shop</vt:lpstr>
      <vt:lpstr>Percentage in medicine </vt:lpstr>
      <vt:lpstr>Percentage in sports </vt:lpstr>
      <vt:lpstr>Percentage in the diet</vt:lpstr>
      <vt:lpstr>Percentage in betting </vt:lpstr>
      <vt:lpstr>Percentage on test </vt:lpstr>
      <vt:lpstr>PowerPoint Presentation</vt:lpstr>
      <vt:lpstr>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Percentage</dc:title>
  <dc:creator>Korisnik</dc:creator>
  <cp:lastModifiedBy>Marijana</cp:lastModifiedBy>
  <cp:revision>15</cp:revision>
  <dcterms:created xsi:type="dcterms:W3CDTF">2022-05-23T16:06:36Z</dcterms:created>
  <dcterms:modified xsi:type="dcterms:W3CDTF">2023-06-13T20:59:17Z</dcterms:modified>
</cp:coreProperties>
</file>