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57DA-0F71-4003-BD40-E87AD9A0F53E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87F-C7D0-4063-9739-B115928B60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532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57DA-0F71-4003-BD40-E87AD9A0F53E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87F-C7D0-4063-9739-B115928B60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584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57DA-0F71-4003-BD40-E87AD9A0F53E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87F-C7D0-4063-9739-B115928B60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029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57DA-0F71-4003-BD40-E87AD9A0F53E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87F-C7D0-4063-9739-B115928B60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11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57DA-0F71-4003-BD40-E87AD9A0F53E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87F-C7D0-4063-9739-B115928B60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106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57DA-0F71-4003-BD40-E87AD9A0F53E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87F-C7D0-4063-9739-B115928B60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50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57DA-0F71-4003-BD40-E87AD9A0F53E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87F-C7D0-4063-9739-B115928B60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613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57DA-0F71-4003-BD40-E87AD9A0F53E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87F-C7D0-4063-9739-B115928B60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481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57DA-0F71-4003-BD40-E87AD9A0F53E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87F-C7D0-4063-9739-B115928B60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611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57DA-0F71-4003-BD40-E87AD9A0F53E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87F-C7D0-4063-9739-B115928B60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107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57DA-0F71-4003-BD40-E87AD9A0F53E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287F-C7D0-4063-9739-B115928B60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513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957DA-0F71-4003-BD40-E87AD9A0F53E}" type="datetimeFigureOut">
              <a:rPr lang="hr-HR" smtClean="0"/>
              <a:t>13.6.2023.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4287F-C7D0-4063-9739-B115928B605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691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Soparnik" TargetMode="External"/><Relationship Id="rId2" Type="http://schemas.openxmlformats.org/officeDocument/2006/relationships/hyperlink" Target="https://en.wikipedia.org/wiki/Sarma_(food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Knedle" TargetMode="External"/><Relationship Id="rId4" Type="http://schemas.openxmlformats.org/officeDocument/2006/relationships/hyperlink" Target="https://hr.wikipedia.org/wiki/Hrvatska_kuhinja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519518" y="2456863"/>
            <a:ext cx="88885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/>
              <a:t>NATIVE </a:t>
            </a:r>
            <a:r>
              <a:rPr lang="hr-HR" sz="4800" b="1" dirty="0" smtClean="0"/>
              <a:t>FOOD</a:t>
            </a:r>
            <a:r>
              <a:rPr lang="en-US" sz="4800" b="1" dirty="0" smtClean="0"/>
              <a:t> IN THE FORMS OF GEOMETRIC BODIES</a:t>
            </a:r>
            <a:endParaRPr lang="hr-HR" sz="48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4075">
            <a:off x="9976112" y="311186"/>
            <a:ext cx="1561466" cy="206894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8652" t="5907" r="10763" b="15412"/>
          <a:stretch/>
        </p:blipFill>
        <p:spPr>
          <a:xfrm rot="21292491">
            <a:off x="279861" y="4524382"/>
            <a:ext cx="3234578" cy="20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t="33448" b="3199"/>
          <a:stretch/>
        </p:blipFill>
        <p:spPr>
          <a:xfrm>
            <a:off x="6844552" y="3697941"/>
            <a:ext cx="3861033" cy="2756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430306" y="578223"/>
            <a:ext cx="418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KNEDLE</a:t>
            </a:r>
            <a:endParaRPr lang="hr-HR" sz="3600" b="1" dirty="0"/>
          </a:p>
        </p:txBody>
      </p:sp>
      <p:sp>
        <p:nvSpPr>
          <p:cNvPr id="6" name="Pravokutnik 5"/>
          <p:cNvSpPr/>
          <p:nvPr/>
        </p:nvSpPr>
        <p:spPr>
          <a:xfrm>
            <a:off x="350404" y="1519612"/>
            <a:ext cx="50283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k</a:t>
            </a:r>
            <a:r>
              <a:rPr lang="en-US" sz="2000" dirty="0" smtClean="0"/>
              <a:t>nedle is a dish of boiled potato-dough dumplings, less often from cottage cheese or steamed dough filled with plums or apricots</a:t>
            </a: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originating from the Austro-Hungarian Empire</a:t>
            </a: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p</a:t>
            </a:r>
            <a:r>
              <a:rPr lang="en-US" sz="2000" dirty="0" err="1" smtClean="0"/>
              <a:t>opular</a:t>
            </a:r>
            <a:r>
              <a:rPr lang="en-US" sz="2000" dirty="0" smtClean="0"/>
              <a:t> in Central and East European countries, the dish is eaten as dessert, a main dish, or side dish</a:t>
            </a: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they are spherical in shape</a:t>
            </a:r>
            <a:endParaRPr lang="hr-HR" sz="20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10596" t="14831" r="8840" b="5285"/>
          <a:stretch/>
        </p:blipFill>
        <p:spPr>
          <a:xfrm>
            <a:off x="8041342" y="556198"/>
            <a:ext cx="3886200" cy="2887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Spherical Shape Stock Illustrations – 15,524 Spherical Shape Stock  Illustrations, Vectors &amp; Clipart - Dreams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89" y="788479"/>
            <a:ext cx="2422848" cy="24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366872" y="288224"/>
            <a:ext cx="781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ZAGORSKE KOCKE (LAMBADA KOCKE)</a:t>
            </a:r>
            <a:endParaRPr lang="hr-HR" sz="3600" b="1" dirty="0"/>
          </a:p>
        </p:txBody>
      </p:sp>
      <p:sp>
        <p:nvSpPr>
          <p:cNvPr id="6" name="Pravokutnik 5"/>
          <p:cNvSpPr/>
          <p:nvPr/>
        </p:nvSpPr>
        <p:spPr>
          <a:xfrm>
            <a:off x="375529" y="2000408"/>
            <a:ext cx="50223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L</a:t>
            </a:r>
            <a:r>
              <a:rPr lang="en-US" sz="2000" dirty="0" smtClean="0"/>
              <a:t>ambada cubes are </a:t>
            </a:r>
            <a:r>
              <a:rPr lang="en-US" sz="2000" dirty="0"/>
              <a:t>named after a popular song and dance from the </a:t>
            </a:r>
            <a:r>
              <a:rPr lang="en-US" sz="2000" dirty="0" smtClean="0"/>
              <a:t>1980s</a:t>
            </a:r>
            <a:r>
              <a:rPr lang="hr-HR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i</a:t>
            </a:r>
            <a:r>
              <a:rPr lang="en-US" sz="2000" dirty="0" smtClean="0"/>
              <a:t>t </a:t>
            </a:r>
            <a:r>
              <a:rPr lang="en-US" sz="2000" dirty="0"/>
              <a:t>consists of several layers; </a:t>
            </a:r>
            <a:r>
              <a:rPr lang="hr-HR" sz="2000" dirty="0" smtClean="0"/>
              <a:t>f</a:t>
            </a:r>
            <a:r>
              <a:rPr lang="en-US" sz="2000" dirty="0" smtClean="0"/>
              <a:t>or </a:t>
            </a:r>
            <a:r>
              <a:rPr lang="en-US" sz="2000" dirty="0"/>
              <a:t>starters, there is a fine and soft biscuit on which we put a refreshing orange-flavored fruit cream, on top of the fruit layer we placed Petit Beurre biscuits soaked in milk, and put on them a delicious white vanilla </a:t>
            </a:r>
            <a:r>
              <a:rPr lang="en-US" sz="2000" dirty="0" smtClean="0"/>
              <a:t>cream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they </a:t>
            </a:r>
            <a:r>
              <a:rPr lang="en-US" sz="2000" dirty="0"/>
              <a:t>can be in the shape of a </a:t>
            </a:r>
            <a:r>
              <a:rPr lang="en-US" sz="2000" dirty="0" smtClean="0"/>
              <a:t>cube</a:t>
            </a:r>
            <a:endParaRPr lang="hr-HR" sz="2000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6043" t="4485" r="22933"/>
          <a:stretch/>
        </p:blipFill>
        <p:spPr>
          <a:xfrm>
            <a:off x="8366313" y="288224"/>
            <a:ext cx="3388659" cy="2983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3"/>
          <a:srcRect l="5625" t="1176" r="35919" b="2941"/>
          <a:stretch/>
        </p:blipFill>
        <p:spPr>
          <a:xfrm>
            <a:off x="7183039" y="3547176"/>
            <a:ext cx="3496234" cy="3225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One Yellow Cube | Nienhuis Montessor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72" y="934555"/>
            <a:ext cx="2540002" cy="254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1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430306" y="578223"/>
            <a:ext cx="781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KUKURUZNA ZLEVANKA</a:t>
            </a:r>
            <a:endParaRPr lang="hr-HR" sz="3600" b="1" dirty="0"/>
          </a:p>
        </p:txBody>
      </p:sp>
      <p:sp>
        <p:nvSpPr>
          <p:cNvPr id="6" name="Pravokutnik 5"/>
          <p:cNvSpPr/>
          <p:nvPr/>
        </p:nvSpPr>
        <p:spPr>
          <a:xfrm>
            <a:off x="430306" y="201346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served warm or cold – as a side dish, as a main course, as a breakfast, as a substitute for bread or pastries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abundance of protein guarantees satiety and a strong foamy structure of the dough, and in addition to the dough itself, you can serve it with spreads or meat slices, fruit or jams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s</a:t>
            </a:r>
            <a:r>
              <a:rPr lang="hr-HR" sz="2000" dirty="0" smtClean="0"/>
              <a:t>hape of a rectangular prism  </a:t>
            </a:r>
          </a:p>
          <a:p>
            <a:endParaRPr lang="hr-HR" sz="2000" dirty="0"/>
          </a:p>
          <a:p>
            <a:endParaRPr lang="hr-HR" sz="20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7787"/>
          <a:stretch/>
        </p:blipFill>
        <p:spPr>
          <a:xfrm>
            <a:off x="8027894" y="326492"/>
            <a:ext cx="3805517" cy="3095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6691" r="6177" b="12941"/>
          <a:stretch/>
        </p:blipFill>
        <p:spPr>
          <a:xfrm>
            <a:off x="6750423" y="3673377"/>
            <a:ext cx="3913094" cy="2932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Learning Ideas - Grades K-8: Geometry - What is a Prism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44" y="466359"/>
            <a:ext cx="2495124" cy="154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430306" y="337779"/>
            <a:ext cx="781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/>
              <a:t>POLJIČKI SOPARNIK</a:t>
            </a:r>
          </a:p>
        </p:txBody>
      </p:sp>
      <p:sp>
        <p:nvSpPr>
          <p:cNvPr id="6" name="Pravokutnik 5"/>
          <p:cNvSpPr/>
          <p:nvPr/>
        </p:nvSpPr>
        <p:spPr>
          <a:xfrm>
            <a:off x="356110" y="1570122"/>
            <a:ext cx="40585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dish from Poljica that is on the UNESCO list of protected intangible heritage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dish has been prepared since the time of the Turks, </a:t>
            </a:r>
            <a:r>
              <a:rPr lang="en-US" sz="2000" dirty="0" err="1" smtClean="0"/>
              <a:t>i</a:t>
            </a:r>
            <a:r>
              <a:rPr lang="hr-HR" sz="2000" dirty="0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from the 15th and 16th centuries</a:t>
            </a: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the shape of a </a:t>
            </a:r>
            <a:r>
              <a:rPr lang="en-US" sz="2000" dirty="0" smtClean="0"/>
              <a:t>pyramid</a:t>
            </a: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i</a:t>
            </a:r>
            <a:r>
              <a:rPr lang="hr-HR" sz="2000" dirty="0" smtClean="0"/>
              <a:t>t is made in the shape of circle and cut in pieces which are circular clips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4154"/>
          <a:stretch/>
        </p:blipFill>
        <p:spPr>
          <a:xfrm>
            <a:off x="7709778" y="337779"/>
            <a:ext cx="4190870" cy="2876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/>
          <a:srcRect t="24706" b="23726"/>
          <a:stretch/>
        </p:blipFill>
        <p:spPr>
          <a:xfrm>
            <a:off x="6768355" y="3454290"/>
            <a:ext cx="4312023" cy="3106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Shapes are the Accumulators of Energy and the Purple Pyramid resonates to  Ray Seven . | Ritual magic, Pyramids, Pur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131" y="454849"/>
            <a:ext cx="2098760" cy="20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earn Area of a Circle &amp; Properties of a Circle - Topp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29" y="2575288"/>
            <a:ext cx="1836137" cy="17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kupovi točaka u ravni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47" y="4812252"/>
            <a:ext cx="17145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440621" y="607259"/>
            <a:ext cx="254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SARMA</a:t>
            </a:r>
            <a:endParaRPr lang="hr-HR" sz="3600" b="1" dirty="0"/>
          </a:p>
        </p:txBody>
      </p:sp>
      <p:sp>
        <p:nvSpPr>
          <p:cNvPr id="6" name="Pravokutnik 5"/>
          <p:cNvSpPr/>
          <p:nvPr/>
        </p:nvSpPr>
        <p:spPr>
          <a:xfrm>
            <a:off x="430306" y="2013468"/>
            <a:ext cx="510823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/>
              <a:t>s</a:t>
            </a:r>
            <a:r>
              <a:rPr lang="hr-HR" sz="2000" dirty="0" smtClean="0"/>
              <a:t>arma </a:t>
            </a:r>
            <a:r>
              <a:rPr lang="en-US" sz="2000" dirty="0" smtClean="0"/>
              <a:t>is </a:t>
            </a:r>
            <a:r>
              <a:rPr lang="en-US" sz="2000" dirty="0"/>
              <a:t>a dish consisting of boiled cabbage leaves wrapped around various fillings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i</a:t>
            </a:r>
            <a:r>
              <a:rPr lang="en-US" sz="2000" dirty="0" smtClean="0"/>
              <a:t>t </a:t>
            </a:r>
            <a:r>
              <a:rPr lang="en-US" sz="2000" dirty="0"/>
              <a:t>is common to the cuisines of Central, Northern, Eastern and Southeastern Europe and much of western Asia, northern China, and parts of North Africa</a:t>
            </a: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is done in the form of a </a:t>
            </a:r>
            <a:r>
              <a:rPr lang="hr-HR" sz="2000" dirty="0" smtClean="0"/>
              <a:t>cylinder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6040" r="5294"/>
          <a:stretch/>
        </p:blipFill>
        <p:spPr>
          <a:xfrm>
            <a:off x="7773743" y="349623"/>
            <a:ext cx="3989955" cy="3001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3702" r="2534"/>
          <a:stretch/>
        </p:blipFill>
        <p:spPr>
          <a:xfrm>
            <a:off x="6636977" y="3697940"/>
            <a:ext cx="3663470" cy="29314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Learning Ideas - Grades K-8: Geometry - What is a Cylinder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543" y="493712"/>
            <a:ext cx="17811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https://en.wikipedia.org/wiki/Sarma_(food</a:t>
            </a:r>
            <a:r>
              <a:rPr lang="hr-HR" dirty="0" smtClean="0">
                <a:hlinkClick r:id="rId2"/>
              </a:rPr>
              <a:t>)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hr.wikipedia.org/wiki/Soparnik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hr.wikipedia.org/wiki/Hrvatska_kuhinja</a:t>
            </a:r>
            <a:endParaRPr lang="hr-HR" dirty="0" smtClean="0"/>
          </a:p>
          <a:p>
            <a:endParaRPr lang="hr-HR" dirty="0"/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en.wikipedia.org/wiki/Knedle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180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599709" y="2166335"/>
            <a:ext cx="295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 smtClean="0"/>
              <a:t>THE END</a:t>
            </a:r>
            <a:endParaRPr lang="hr-HR" sz="60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330605" y="4910350"/>
            <a:ext cx="73817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Made by:</a:t>
            </a:r>
          </a:p>
          <a:p>
            <a:r>
              <a:rPr lang="hr-HR" sz="2000" dirty="0" smtClean="0"/>
              <a:t>Jakov, </a:t>
            </a:r>
            <a:r>
              <a:rPr lang="hr-HR" sz="2000" dirty="0" smtClean="0"/>
              <a:t>8th </a:t>
            </a:r>
            <a:r>
              <a:rPr lang="hr-HR" sz="2000" dirty="0" smtClean="0"/>
              <a:t>grade, Elementary </a:t>
            </a:r>
            <a:r>
              <a:rPr lang="hr-HR" sz="2000" dirty="0" smtClean="0"/>
              <a:t>School Pušća, </a:t>
            </a:r>
            <a:r>
              <a:rPr lang="hr-HR" sz="2000" dirty="0" smtClean="0"/>
              <a:t>Croatia</a:t>
            </a:r>
          </a:p>
          <a:p>
            <a:endParaRPr lang="hr-HR" sz="2000" dirty="0" smtClean="0"/>
          </a:p>
          <a:p>
            <a:r>
              <a:rPr lang="hr-HR" sz="2000" dirty="0" smtClean="0"/>
              <a:t>Mentored by:</a:t>
            </a:r>
          </a:p>
          <a:p>
            <a:r>
              <a:rPr lang="hr-HR" sz="2000" dirty="0" smtClean="0"/>
              <a:t>Marijana Pili, Math teacher</a:t>
            </a:r>
            <a:r>
              <a:rPr lang="hr-HR" sz="2000" dirty="0"/>
              <a:t>, Elementary School Pušća, Croatia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582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371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Literature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Miki Stanišak</dc:creator>
  <cp:lastModifiedBy>Marijana</cp:lastModifiedBy>
  <cp:revision>34</cp:revision>
  <dcterms:created xsi:type="dcterms:W3CDTF">2022-05-26T12:50:43Z</dcterms:created>
  <dcterms:modified xsi:type="dcterms:W3CDTF">2023-06-13T20:55:59Z</dcterms:modified>
</cp:coreProperties>
</file>