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C905A-DA57-403E-8D2E-0CAA6DBE0967}" type="datetimeFigureOut">
              <a:rPr lang="hr-HR" smtClean="0"/>
              <a:t>29.9.2015.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3F8D4-7F59-4BE9-94BD-A122191DA3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670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3F8D4-7F59-4BE9-94BD-A122191DA37C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4958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3F8D4-7F59-4BE9-94BD-A122191DA37C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10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3F8D4-7F59-4BE9-94BD-A122191DA37C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8029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3F8D4-7F59-4BE9-94BD-A122191DA37C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379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8B21-2F79-4C6B-8628-EC782EA658DB}" type="datetimeFigureOut">
              <a:rPr lang="hr-HR" smtClean="0"/>
              <a:t>29.9.2015.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3FA-D9D2-4EB0-8399-ED6DBEA1036D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8B21-2F79-4C6B-8628-EC782EA658DB}" type="datetimeFigureOut">
              <a:rPr lang="hr-HR" smtClean="0"/>
              <a:t>29.9.2015.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3FA-D9D2-4EB0-8399-ED6DBEA1036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8B21-2F79-4C6B-8628-EC782EA658DB}" type="datetimeFigureOut">
              <a:rPr lang="hr-HR" smtClean="0"/>
              <a:t>29.9.2015.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3FA-D9D2-4EB0-8399-ED6DBEA1036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8B21-2F79-4C6B-8628-EC782EA658DB}" type="datetimeFigureOut">
              <a:rPr lang="hr-HR" smtClean="0"/>
              <a:t>29.9.2015.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3FA-D9D2-4EB0-8399-ED6DBEA1036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8B21-2F79-4C6B-8628-EC782EA658DB}" type="datetimeFigureOut">
              <a:rPr lang="hr-HR" smtClean="0"/>
              <a:t>29.9.2015.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3FA-D9D2-4EB0-8399-ED6DBEA1036D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8B21-2F79-4C6B-8628-EC782EA658DB}" type="datetimeFigureOut">
              <a:rPr lang="hr-HR" smtClean="0"/>
              <a:t>29.9.2015.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3FA-D9D2-4EB0-8399-ED6DBEA1036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8B21-2F79-4C6B-8628-EC782EA658DB}" type="datetimeFigureOut">
              <a:rPr lang="hr-HR" smtClean="0"/>
              <a:t>29.9.2015.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3FA-D9D2-4EB0-8399-ED6DBEA1036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8B21-2F79-4C6B-8628-EC782EA658DB}" type="datetimeFigureOut">
              <a:rPr lang="hr-HR" smtClean="0"/>
              <a:t>29.9.2015.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3FA-D9D2-4EB0-8399-ED6DBEA1036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8B21-2F79-4C6B-8628-EC782EA658DB}" type="datetimeFigureOut">
              <a:rPr lang="hr-HR" smtClean="0"/>
              <a:t>29.9.2015.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3FA-D9D2-4EB0-8399-ED6DBEA1036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8B21-2F79-4C6B-8628-EC782EA658DB}" type="datetimeFigureOut">
              <a:rPr lang="hr-HR" smtClean="0"/>
              <a:t>29.9.2015.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923FA-D9D2-4EB0-8399-ED6DBEA1036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8B21-2F79-4C6B-8628-EC782EA658DB}" type="datetimeFigureOut">
              <a:rPr lang="hr-HR" smtClean="0"/>
              <a:t>29.9.2015.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95923FA-D9D2-4EB0-8399-ED6DBEA1036D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A38B21-2F79-4C6B-8628-EC782EA658DB}" type="datetimeFigureOut">
              <a:rPr lang="hr-HR" smtClean="0"/>
              <a:t>29.9.2015.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5923FA-D9D2-4EB0-8399-ED6DBEA1036D}" type="slidenum">
              <a:rPr lang="hr-HR" smtClean="0"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563860" y="-403082"/>
            <a:ext cx="5391652" cy="1311732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KINGDOM OF SPAIN</a:t>
            </a:r>
            <a:endParaRPr lang="hr-HR" b="1" dirty="0"/>
          </a:p>
        </p:txBody>
      </p:sp>
      <p:sp>
        <p:nvSpPr>
          <p:cNvPr id="7" name="Podnaslov 2"/>
          <p:cNvSpPr txBox="1">
            <a:spLocks/>
          </p:cNvSpPr>
          <p:nvPr/>
        </p:nvSpPr>
        <p:spPr>
          <a:xfrm>
            <a:off x="3419840" y="4257278"/>
            <a:ext cx="540075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 err="1" smtClean="0">
                <a:solidFill>
                  <a:schemeClr val="tx1"/>
                </a:solidFill>
              </a:rPr>
              <a:t>It</a:t>
            </a:r>
            <a:r>
              <a:rPr lang="hr-HR" sz="1800" dirty="0" smtClean="0">
                <a:solidFill>
                  <a:schemeClr val="tx1"/>
                </a:solidFill>
              </a:rPr>
              <a:t>’s </a:t>
            </a:r>
            <a:r>
              <a:rPr lang="hr-HR" sz="1800" dirty="0" err="1" smtClean="0">
                <a:solidFill>
                  <a:schemeClr val="tx1"/>
                </a:solidFill>
              </a:rPr>
              <a:t>located</a:t>
            </a:r>
            <a:r>
              <a:rPr lang="hr-HR" sz="1800" dirty="0" smtClean="0">
                <a:solidFill>
                  <a:schemeClr val="tx1"/>
                </a:solidFill>
              </a:rPr>
              <a:t> on </a:t>
            </a:r>
            <a:r>
              <a:rPr lang="hr-HR" sz="1800" dirty="0" err="1" smtClean="0">
                <a:solidFill>
                  <a:schemeClr val="tx1"/>
                </a:solidFill>
              </a:rPr>
              <a:t>the</a:t>
            </a:r>
            <a:r>
              <a:rPr lang="hr-HR" sz="1800" dirty="0" smtClean="0">
                <a:solidFill>
                  <a:schemeClr val="tx1"/>
                </a:solidFill>
              </a:rPr>
              <a:t> </a:t>
            </a:r>
            <a:r>
              <a:rPr lang="hr-HR" sz="1800" dirty="0" err="1" smtClean="0">
                <a:solidFill>
                  <a:schemeClr val="tx1"/>
                </a:solidFill>
              </a:rPr>
              <a:t>Iberian</a:t>
            </a:r>
            <a:r>
              <a:rPr lang="hr-HR" sz="1800" dirty="0" smtClean="0">
                <a:solidFill>
                  <a:schemeClr val="tx1"/>
                </a:solidFill>
              </a:rPr>
              <a:t> </a:t>
            </a:r>
            <a:r>
              <a:rPr lang="hr-HR" sz="1800" dirty="0" err="1" smtClean="0">
                <a:solidFill>
                  <a:schemeClr val="tx1"/>
                </a:solidFill>
              </a:rPr>
              <a:t>Peninsula</a:t>
            </a:r>
            <a:r>
              <a:rPr lang="hr-HR" sz="1800" dirty="0" smtClean="0">
                <a:solidFill>
                  <a:schemeClr val="tx1"/>
                </a:solidFill>
              </a:rPr>
              <a:t> </a:t>
            </a:r>
            <a:r>
              <a:rPr lang="hr-HR" sz="1800" dirty="0" err="1" smtClean="0">
                <a:solidFill>
                  <a:schemeClr val="tx1"/>
                </a:solidFill>
              </a:rPr>
              <a:t>in</a:t>
            </a:r>
            <a:r>
              <a:rPr lang="hr-HR" sz="1800" dirty="0" smtClean="0">
                <a:solidFill>
                  <a:schemeClr val="tx1"/>
                </a:solidFill>
              </a:rPr>
              <a:t> </a:t>
            </a:r>
            <a:r>
              <a:rPr lang="hr-HR" sz="1800" dirty="0" err="1" smtClean="0">
                <a:solidFill>
                  <a:schemeClr val="tx1"/>
                </a:solidFill>
              </a:rPr>
              <a:t>Southwestern</a:t>
            </a:r>
            <a:r>
              <a:rPr lang="hr-HR" sz="1800" dirty="0" smtClean="0">
                <a:solidFill>
                  <a:schemeClr val="tx1"/>
                </a:solidFill>
              </a:rPr>
              <a:t> Europe.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It has about 46</a:t>
            </a:r>
            <a:r>
              <a:rPr lang="hr-HR" sz="1800" dirty="0" smtClean="0">
                <a:solidFill>
                  <a:schemeClr val="tx1"/>
                </a:solidFill>
              </a:rPr>
              <a:t> milion</a:t>
            </a:r>
            <a:r>
              <a:rPr lang="en-US" sz="1800" dirty="0" smtClean="0">
                <a:solidFill>
                  <a:schemeClr val="tx1"/>
                </a:solidFill>
              </a:rPr>
              <a:t> residents</a:t>
            </a:r>
            <a:r>
              <a:rPr lang="hr-HR" sz="1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hr-HR" sz="1800" dirty="0" err="1" smtClean="0">
                <a:solidFill>
                  <a:schemeClr val="tx1"/>
                </a:solidFill>
              </a:rPr>
              <a:t>The</a:t>
            </a:r>
            <a:r>
              <a:rPr lang="hr-HR" sz="1800" dirty="0" smtClean="0">
                <a:solidFill>
                  <a:schemeClr val="tx1"/>
                </a:solidFill>
              </a:rPr>
              <a:t> </a:t>
            </a:r>
            <a:r>
              <a:rPr lang="hr-HR" sz="1800" dirty="0" err="1" smtClean="0">
                <a:solidFill>
                  <a:schemeClr val="tx1"/>
                </a:solidFill>
              </a:rPr>
              <a:t>capital</a:t>
            </a:r>
            <a:r>
              <a:rPr lang="hr-HR" sz="1800" dirty="0" smtClean="0">
                <a:solidFill>
                  <a:schemeClr val="tx1"/>
                </a:solidFill>
              </a:rPr>
              <a:t> </a:t>
            </a:r>
            <a:r>
              <a:rPr lang="hr-HR" sz="1800" dirty="0" err="1" smtClean="0">
                <a:solidFill>
                  <a:schemeClr val="tx1"/>
                </a:solidFill>
              </a:rPr>
              <a:t>city</a:t>
            </a:r>
            <a:r>
              <a:rPr lang="hr-HR" sz="1800" dirty="0" smtClean="0">
                <a:solidFill>
                  <a:schemeClr val="tx1"/>
                </a:solidFill>
              </a:rPr>
              <a:t> is Madrid, </a:t>
            </a:r>
            <a:r>
              <a:rPr lang="hr-HR" sz="1800" dirty="0" err="1" smtClean="0">
                <a:solidFill>
                  <a:schemeClr val="tx1"/>
                </a:solidFill>
              </a:rPr>
              <a:t>it</a:t>
            </a:r>
            <a:r>
              <a:rPr lang="hr-HR" sz="1800" dirty="0" smtClean="0">
                <a:solidFill>
                  <a:schemeClr val="tx1"/>
                </a:solidFill>
              </a:rPr>
              <a:t> </a:t>
            </a:r>
            <a:r>
              <a:rPr lang="hr-HR" sz="1800" dirty="0" err="1" smtClean="0">
                <a:solidFill>
                  <a:schemeClr val="tx1"/>
                </a:solidFill>
              </a:rPr>
              <a:t>has</a:t>
            </a:r>
            <a:r>
              <a:rPr lang="hr-HR" sz="1800" dirty="0" smtClean="0">
                <a:solidFill>
                  <a:schemeClr val="tx1"/>
                </a:solidFill>
              </a:rPr>
              <a:t> 3 milion </a:t>
            </a:r>
            <a:r>
              <a:rPr lang="hr-HR" sz="1800" dirty="0" err="1" smtClean="0">
                <a:solidFill>
                  <a:schemeClr val="tx1"/>
                </a:solidFill>
              </a:rPr>
              <a:t>residents</a:t>
            </a:r>
            <a:r>
              <a:rPr lang="hr-HR" sz="1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It’s one of the three countries to have both Atlantic and </a:t>
            </a:r>
            <a:r>
              <a:rPr lang="en-US" sz="1800" dirty="0" err="1" smtClean="0">
                <a:solidFill>
                  <a:schemeClr val="tx1"/>
                </a:solidFill>
              </a:rPr>
              <a:t>Mediter</a:t>
            </a:r>
            <a:r>
              <a:rPr lang="hr-HR" sz="1800" dirty="0">
                <a:solidFill>
                  <a:schemeClr val="tx1"/>
                </a:solidFill>
              </a:rPr>
              <a:t>r</a:t>
            </a:r>
            <a:r>
              <a:rPr lang="en-US" sz="1800" dirty="0" smtClean="0">
                <a:solidFill>
                  <a:schemeClr val="tx1"/>
                </a:solidFill>
              </a:rPr>
              <a:t>an</a:t>
            </a:r>
            <a:r>
              <a:rPr lang="hr-HR" sz="1800" dirty="0" err="1" smtClean="0">
                <a:solidFill>
                  <a:schemeClr val="tx1"/>
                </a:solidFill>
              </a:rPr>
              <a:t>ian</a:t>
            </a:r>
            <a:r>
              <a:rPr lang="en-US" sz="1800" dirty="0" smtClean="0">
                <a:solidFill>
                  <a:schemeClr val="tx1"/>
                </a:solidFill>
              </a:rPr>
              <a:t> coastlines</a:t>
            </a:r>
            <a:r>
              <a:rPr lang="hr-HR" sz="1800" dirty="0" smtClean="0">
                <a:solidFill>
                  <a:schemeClr val="tx1"/>
                </a:solidFill>
              </a:rPr>
              <a:t>. </a:t>
            </a:r>
            <a:endParaRPr lang="hr-HR" sz="1800" dirty="0">
              <a:solidFill>
                <a:schemeClr val="tx1"/>
              </a:solidFill>
            </a:endParaRPr>
          </a:p>
          <a:p>
            <a:r>
              <a:rPr lang="hr-HR" sz="1800" dirty="0" err="1" smtClean="0">
                <a:solidFill>
                  <a:schemeClr val="tx1"/>
                </a:solidFill>
              </a:rPr>
              <a:t>The</a:t>
            </a:r>
            <a:r>
              <a:rPr lang="hr-HR" sz="1800" dirty="0" smtClean="0">
                <a:solidFill>
                  <a:schemeClr val="tx1"/>
                </a:solidFill>
              </a:rPr>
              <a:t> </a:t>
            </a:r>
            <a:r>
              <a:rPr lang="hr-HR" sz="1800" dirty="0" err="1" smtClean="0">
                <a:solidFill>
                  <a:schemeClr val="tx1"/>
                </a:solidFill>
              </a:rPr>
              <a:t>king</a:t>
            </a:r>
            <a:r>
              <a:rPr lang="hr-HR" sz="1800" dirty="0" smtClean="0">
                <a:solidFill>
                  <a:schemeClr val="tx1"/>
                </a:solidFill>
              </a:rPr>
              <a:t> is </a:t>
            </a:r>
            <a:r>
              <a:rPr lang="hr-HR" sz="1800" dirty="0" err="1" smtClean="0">
                <a:solidFill>
                  <a:schemeClr val="tx1"/>
                </a:solidFill>
              </a:rPr>
              <a:t>Felipe</a:t>
            </a:r>
            <a:r>
              <a:rPr lang="hr-HR" sz="1800" dirty="0" smtClean="0">
                <a:solidFill>
                  <a:schemeClr val="tx1"/>
                </a:solidFill>
              </a:rPr>
              <a:t> VI.</a:t>
            </a:r>
          </a:p>
          <a:p>
            <a:endParaRPr lang="hr-HR" sz="1800" dirty="0" smtClean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endParaRPr lang="hr-HR" sz="1600" dirty="0" smtClean="0">
              <a:solidFill>
                <a:schemeClr val="tx1"/>
              </a:solidFill>
            </a:endParaRPr>
          </a:p>
          <a:p>
            <a:endParaRPr lang="hr-HR" sz="1600" dirty="0" smtClean="0">
              <a:solidFill>
                <a:schemeClr val="tx1"/>
              </a:solidFill>
            </a:endParaRPr>
          </a:p>
          <a:p>
            <a:endParaRPr lang="hr-HR" sz="1600" dirty="0" smtClean="0">
              <a:solidFill>
                <a:schemeClr val="tx1"/>
              </a:solidFill>
            </a:endParaRPr>
          </a:p>
          <a:p>
            <a:endParaRPr lang="hr-HR" sz="1600" dirty="0" smtClean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3" y="4365130"/>
            <a:ext cx="3096430" cy="193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42" b="9642"/>
          <a:stretch/>
        </p:blipFill>
        <p:spPr bwMode="auto">
          <a:xfrm>
            <a:off x="4354307" y="820813"/>
            <a:ext cx="3531816" cy="298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10" y="1524000"/>
            <a:ext cx="2232310" cy="223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28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FAMOUS PERSONS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 err="1" smtClean="0"/>
              <a:t>Miguel</a:t>
            </a:r>
            <a:r>
              <a:rPr lang="hr-HR" sz="1800" dirty="0" smtClean="0"/>
              <a:t> de Cervantes </a:t>
            </a:r>
            <a:r>
              <a:rPr lang="hr-HR" sz="1800" dirty="0" err="1" smtClean="0"/>
              <a:t>Saavedra</a:t>
            </a:r>
            <a:r>
              <a:rPr lang="hr-HR" sz="1800" dirty="0" smtClean="0"/>
              <a:t>- one </a:t>
            </a:r>
            <a:r>
              <a:rPr lang="hr-HR" sz="1800" dirty="0" err="1" smtClean="0"/>
              <a:t>of</a:t>
            </a:r>
            <a:r>
              <a:rPr lang="hr-HR" sz="1800" dirty="0" smtClean="0"/>
              <a:t> </a:t>
            </a:r>
            <a:r>
              <a:rPr lang="hr-HR" sz="1800" dirty="0" err="1" smtClean="0"/>
              <a:t>the</a:t>
            </a:r>
            <a:r>
              <a:rPr lang="hr-HR" sz="1800" dirty="0" smtClean="0"/>
              <a:t> most </a:t>
            </a:r>
            <a:r>
              <a:rPr lang="hr-HR" sz="1800" dirty="0" err="1" smtClean="0"/>
              <a:t>famous</a:t>
            </a:r>
            <a:r>
              <a:rPr lang="hr-HR" sz="1800" dirty="0" smtClean="0"/>
              <a:t> </a:t>
            </a:r>
            <a:r>
              <a:rPr lang="hr-HR" sz="1800" dirty="0" err="1" smtClean="0"/>
              <a:t>writers</a:t>
            </a:r>
            <a:endParaRPr lang="hr-HR" sz="1800" dirty="0" smtClean="0"/>
          </a:p>
          <a:p>
            <a:r>
              <a:rPr lang="hr-HR" sz="1800" dirty="0" smtClean="0"/>
              <a:t>Salvador Dali- </a:t>
            </a:r>
            <a:r>
              <a:rPr lang="hr-HR" sz="1800" dirty="0" err="1" smtClean="0"/>
              <a:t>painter</a:t>
            </a:r>
            <a:r>
              <a:rPr lang="hr-HR" sz="1800" dirty="0" smtClean="0"/>
              <a:t>, </a:t>
            </a:r>
            <a:r>
              <a:rPr lang="hr-HR" sz="1800" dirty="0" err="1" smtClean="0"/>
              <a:t>writer</a:t>
            </a:r>
            <a:r>
              <a:rPr lang="hr-HR" sz="1800" dirty="0" smtClean="0"/>
              <a:t>, </a:t>
            </a:r>
            <a:r>
              <a:rPr lang="hr-HR" sz="1800" dirty="0" err="1" smtClean="0"/>
              <a:t>designer</a:t>
            </a:r>
            <a:r>
              <a:rPr lang="hr-HR" sz="1800" dirty="0" smtClean="0"/>
              <a:t> </a:t>
            </a:r>
            <a:r>
              <a:rPr lang="hr-HR" sz="1800" dirty="0" err="1" smtClean="0"/>
              <a:t>and</a:t>
            </a:r>
            <a:r>
              <a:rPr lang="hr-HR" sz="1800" dirty="0" smtClean="0"/>
              <a:t> </a:t>
            </a:r>
            <a:r>
              <a:rPr lang="hr-HR" sz="1800" dirty="0" err="1" smtClean="0"/>
              <a:t>movie</a:t>
            </a:r>
            <a:r>
              <a:rPr lang="hr-HR" sz="1800" dirty="0" smtClean="0"/>
              <a:t> </a:t>
            </a:r>
            <a:r>
              <a:rPr lang="hr-HR" sz="1800" dirty="0" err="1" smtClean="0"/>
              <a:t>author</a:t>
            </a:r>
            <a:endParaRPr lang="hr-HR" sz="1800" dirty="0" smtClean="0"/>
          </a:p>
          <a:p>
            <a:r>
              <a:rPr lang="hr-HR" sz="1800" dirty="0" smtClean="0"/>
              <a:t>Antonio Banderas-</a:t>
            </a:r>
            <a:r>
              <a:rPr lang="hr-HR" sz="1800" dirty="0" err="1" smtClean="0"/>
              <a:t>singer</a:t>
            </a:r>
            <a:r>
              <a:rPr lang="hr-HR" sz="1800" dirty="0" smtClean="0"/>
              <a:t>, </a:t>
            </a:r>
            <a:r>
              <a:rPr lang="hr-HR" sz="1800" dirty="0" err="1" smtClean="0"/>
              <a:t>actor</a:t>
            </a:r>
            <a:r>
              <a:rPr lang="hr-HR" sz="1800" dirty="0" smtClean="0"/>
              <a:t>, </a:t>
            </a:r>
            <a:r>
              <a:rPr lang="hr-HR" sz="1800" dirty="0" err="1" smtClean="0"/>
              <a:t>producer</a:t>
            </a:r>
            <a:r>
              <a:rPr lang="hr-HR" sz="1800" dirty="0" smtClean="0"/>
              <a:t> </a:t>
            </a:r>
            <a:r>
              <a:rPr lang="hr-HR" sz="1800" dirty="0" err="1" smtClean="0"/>
              <a:t>and</a:t>
            </a:r>
            <a:r>
              <a:rPr lang="hr-HR" sz="1800" dirty="0" smtClean="0"/>
              <a:t> </a:t>
            </a:r>
            <a:r>
              <a:rPr lang="hr-HR" sz="1800" dirty="0" err="1" smtClean="0"/>
              <a:t>director</a:t>
            </a:r>
            <a:r>
              <a:rPr lang="hr-HR" sz="1800" dirty="0" smtClean="0"/>
              <a:t> </a:t>
            </a:r>
          </a:p>
          <a:p>
            <a:endParaRPr lang="hr-HR" sz="1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50" y="3068950"/>
            <a:ext cx="2952410" cy="184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70" y="4121700"/>
            <a:ext cx="2133600" cy="184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20" y="3284980"/>
            <a:ext cx="18478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92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TRADITION AND CULTURE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800" dirty="0" err="1" smtClean="0"/>
              <a:t>Spanish</a:t>
            </a:r>
            <a:r>
              <a:rPr lang="hr-HR" sz="1800" dirty="0" smtClean="0"/>
              <a:t> </a:t>
            </a:r>
            <a:r>
              <a:rPr lang="hr-HR" sz="1800" dirty="0" err="1" smtClean="0"/>
              <a:t>music</a:t>
            </a:r>
            <a:r>
              <a:rPr lang="hr-HR" sz="1800" dirty="0" smtClean="0"/>
              <a:t> is </a:t>
            </a:r>
            <a:r>
              <a:rPr lang="hr-HR" sz="1800" dirty="0" err="1" smtClean="0"/>
              <a:t>often</a:t>
            </a:r>
            <a:r>
              <a:rPr lang="hr-HR" sz="1800" dirty="0" smtClean="0"/>
              <a:t> </a:t>
            </a:r>
            <a:r>
              <a:rPr lang="hr-HR" sz="1800" dirty="0" err="1" smtClean="0"/>
              <a:t>considered</a:t>
            </a:r>
            <a:r>
              <a:rPr lang="hr-HR" sz="1800" dirty="0" smtClean="0"/>
              <a:t> </a:t>
            </a:r>
            <a:r>
              <a:rPr lang="hr-HR" sz="1800" dirty="0" err="1" smtClean="0"/>
              <a:t>abroad</a:t>
            </a:r>
            <a:r>
              <a:rPr lang="hr-HR" sz="1800" dirty="0" smtClean="0"/>
              <a:t> to </a:t>
            </a:r>
            <a:r>
              <a:rPr lang="hr-HR" sz="1800" dirty="0" err="1" smtClean="0"/>
              <a:t>be</a:t>
            </a:r>
            <a:r>
              <a:rPr lang="hr-HR" sz="1800" dirty="0" smtClean="0"/>
              <a:t> </a:t>
            </a:r>
            <a:r>
              <a:rPr lang="hr-HR" sz="1800" dirty="0" err="1" smtClean="0"/>
              <a:t>synonymous</a:t>
            </a:r>
            <a:r>
              <a:rPr lang="hr-HR" sz="1800" dirty="0" smtClean="0"/>
              <a:t> </a:t>
            </a:r>
            <a:r>
              <a:rPr lang="hr-HR" sz="1800" dirty="0" err="1" smtClean="0"/>
              <a:t>with</a:t>
            </a:r>
            <a:r>
              <a:rPr lang="hr-HR" sz="1800" dirty="0" smtClean="0"/>
              <a:t> </a:t>
            </a:r>
            <a:r>
              <a:rPr lang="hr-HR" sz="1800" dirty="0" err="1" smtClean="0"/>
              <a:t>flamenco</a:t>
            </a:r>
            <a:r>
              <a:rPr lang="hr-HR" sz="1800" dirty="0" smtClean="0"/>
              <a:t>, a </a:t>
            </a:r>
            <a:r>
              <a:rPr lang="hr-HR" sz="1800" dirty="0" err="1" smtClean="0"/>
              <a:t>genre</a:t>
            </a:r>
            <a:r>
              <a:rPr lang="hr-HR" sz="1800" dirty="0" smtClean="0"/>
              <a:t> </a:t>
            </a:r>
            <a:r>
              <a:rPr lang="hr-HR" sz="1800" dirty="0" err="1" smtClean="0"/>
              <a:t>of</a:t>
            </a:r>
            <a:r>
              <a:rPr lang="hr-HR" sz="1800" dirty="0" smtClean="0"/>
              <a:t> </a:t>
            </a:r>
            <a:r>
              <a:rPr lang="hr-HR" sz="1800" dirty="0" err="1" smtClean="0"/>
              <a:t>music</a:t>
            </a:r>
            <a:r>
              <a:rPr lang="hr-HR" sz="1800" dirty="0" smtClean="0"/>
              <a:t> </a:t>
            </a:r>
            <a:r>
              <a:rPr lang="hr-HR" sz="1800" dirty="0" err="1" smtClean="0"/>
              <a:t>and</a:t>
            </a:r>
            <a:r>
              <a:rPr lang="hr-HR" sz="1800" dirty="0" smtClean="0"/>
              <a:t> </a:t>
            </a:r>
            <a:r>
              <a:rPr lang="hr-HR" sz="1800" dirty="0" err="1" smtClean="0"/>
              <a:t>dance</a:t>
            </a:r>
            <a:r>
              <a:rPr lang="hr-HR" sz="1800" dirty="0" smtClean="0"/>
              <a:t> </a:t>
            </a:r>
            <a:r>
              <a:rPr lang="hr-HR" sz="1800" dirty="0" err="1" smtClean="0"/>
              <a:t>native</a:t>
            </a:r>
            <a:r>
              <a:rPr lang="hr-HR" sz="1800" dirty="0" smtClean="0"/>
              <a:t> to </a:t>
            </a:r>
            <a:r>
              <a:rPr lang="hr-HR" sz="1800" dirty="0" err="1" smtClean="0"/>
              <a:t>the</a:t>
            </a:r>
            <a:r>
              <a:rPr lang="hr-HR" sz="1800" dirty="0" smtClean="0"/>
              <a:t> Southern </a:t>
            </a:r>
            <a:r>
              <a:rPr lang="hr-HR" sz="1800" dirty="0" err="1" smtClean="0"/>
              <a:t>Spanish</a:t>
            </a:r>
            <a:r>
              <a:rPr lang="hr-HR" sz="1800" dirty="0" smtClean="0"/>
              <a:t> </a:t>
            </a:r>
            <a:r>
              <a:rPr lang="hr-HR" sz="1800" dirty="0" err="1" smtClean="0"/>
              <a:t>regions</a:t>
            </a:r>
            <a:r>
              <a:rPr lang="hr-HR" sz="1800" dirty="0" smtClean="0"/>
              <a:t>  </a:t>
            </a:r>
            <a:r>
              <a:rPr lang="hr-HR" sz="1800" dirty="0" err="1" smtClean="0"/>
              <a:t>of</a:t>
            </a:r>
            <a:r>
              <a:rPr lang="hr-HR" sz="1800" dirty="0" smtClean="0"/>
              <a:t> </a:t>
            </a:r>
            <a:r>
              <a:rPr lang="hr-HR" sz="1800" dirty="0" err="1" smtClean="0"/>
              <a:t>Andalusia</a:t>
            </a:r>
            <a:r>
              <a:rPr lang="hr-HR" sz="1800" dirty="0" smtClean="0"/>
              <a:t>, </a:t>
            </a:r>
            <a:r>
              <a:rPr lang="hr-HR" sz="1800" dirty="0" err="1" smtClean="0"/>
              <a:t>Extrematura</a:t>
            </a:r>
            <a:r>
              <a:rPr lang="hr-HR" sz="1800" dirty="0" smtClean="0"/>
              <a:t> </a:t>
            </a:r>
            <a:r>
              <a:rPr lang="hr-HR" sz="1800" dirty="0" smtClean="0"/>
              <a:t> </a:t>
            </a:r>
            <a:r>
              <a:rPr lang="hr-HR" sz="1800" dirty="0" err="1" smtClean="0"/>
              <a:t>and</a:t>
            </a:r>
            <a:r>
              <a:rPr lang="hr-HR" sz="1800" dirty="0" smtClean="0"/>
              <a:t> </a:t>
            </a:r>
            <a:r>
              <a:rPr lang="hr-HR" sz="1800" dirty="0" err="1" smtClean="0"/>
              <a:t>Murcia</a:t>
            </a:r>
            <a:endParaRPr lang="hr-HR" sz="1800" dirty="0" smtClean="0"/>
          </a:p>
          <a:p>
            <a:r>
              <a:rPr lang="hr-HR" sz="1800" dirty="0" err="1" smtClean="0"/>
              <a:t>Spain</a:t>
            </a:r>
            <a:r>
              <a:rPr lang="hr-HR" sz="1800" dirty="0" smtClean="0"/>
              <a:t>’s National </a:t>
            </a:r>
            <a:r>
              <a:rPr lang="hr-HR" sz="1800" dirty="0" err="1" smtClean="0"/>
              <a:t>Day</a:t>
            </a:r>
            <a:r>
              <a:rPr lang="hr-HR" sz="1800" dirty="0" smtClean="0"/>
              <a:t> is 12th </a:t>
            </a:r>
            <a:r>
              <a:rPr lang="hr-HR" sz="1800" dirty="0" err="1" smtClean="0"/>
              <a:t>October</a:t>
            </a:r>
            <a:endParaRPr lang="hr-HR" sz="1800" dirty="0" smtClean="0"/>
          </a:p>
          <a:p>
            <a:r>
              <a:rPr lang="hr-HR" sz="1800" dirty="0" smtClean="0"/>
              <a:t>One </a:t>
            </a:r>
            <a:r>
              <a:rPr lang="hr-HR" sz="1800" dirty="0" err="1" smtClean="0"/>
              <a:t>of</a:t>
            </a:r>
            <a:r>
              <a:rPr lang="hr-HR" sz="1800" dirty="0" smtClean="0"/>
              <a:t> </a:t>
            </a:r>
            <a:r>
              <a:rPr lang="hr-HR" sz="1800" dirty="0" err="1" smtClean="0"/>
              <a:t>the</a:t>
            </a:r>
            <a:r>
              <a:rPr lang="hr-HR" sz="1800" dirty="0" smtClean="0"/>
              <a:t> most </a:t>
            </a:r>
            <a:r>
              <a:rPr lang="hr-HR" sz="1800" dirty="0" err="1" smtClean="0"/>
              <a:t>famous</a:t>
            </a:r>
            <a:r>
              <a:rPr lang="hr-HR" sz="1800" dirty="0" smtClean="0"/>
              <a:t> </a:t>
            </a:r>
            <a:r>
              <a:rPr lang="hr-HR" sz="1800" dirty="0" err="1" smtClean="0"/>
              <a:t>festivals</a:t>
            </a:r>
            <a:r>
              <a:rPr lang="hr-HR" sz="1800" dirty="0" smtClean="0"/>
              <a:t> is San </a:t>
            </a:r>
            <a:r>
              <a:rPr lang="hr-HR" sz="1800" dirty="0" err="1" smtClean="0"/>
              <a:t>Fermin</a:t>
            </a:r>
            <a:r>
              <a:rPr lang="hr-HR" sz="1800" dirty="0" smtClean="0"/>
              <a:t> </a:t>
            </a:r>
            <a:r>
              <a:rPr lang="hr-HR" sz="1800" dirty="0" err="1" smtClean="0"/>
              <a:t>in</a:t>
            </a:r>
            <a:r>
              <a:rPr lang="hr-HR" sz="1800" dirty="0" smtClean="0"/>
              <a:t> </a:t>
            </a:r>
            <a:r>
              <a:rPr lang="hr-HR" sz="1800" dirty="0" err="1" smtClean="0"/>
              <a:t>Pamplona</a:t>
            </a:r>
            <a:r>
              <a:rPr lang="hr-HR" sz="1800" dirty="0" smtClean="0"/>
              <a:t>, </a:t>
            </a:r>
            <a:r>
              <a:rPr lang="hr-HR" sz="1800" dirty="0" err="1" smtClean="0"/>
              <a:t>it</a:t>
            </a:r>
            <a:r>
              <a:rPr lang="hr-HR" sz="1800" dirty="0" smtClean="0"/>
              <a:t>’s </a:t>
            </a:r>
            <a:r>
              <a:rPr lang="hr-HR" sz="1800" dirty="0" err="1" smtClean="0"/>
              <a:t>the</a:t>
            </a:r>
            <a:r>
              <a:rPr lang="hr-HR" sz="1800" dirty="0" smtClean="0"/>
              <a:t> </a:t>
            </a:r>
            <a:r>
              <a:rPr lang="hr-HR" sz="1800" dirty="0" smtClean="0"/>
              <a:t>most </a:t>
            </a:r>
            <a:r>
              <a:rPr lang="hr-HR" sz="1800" dirty="0" err="1" smtClean="0"/>
              <a:t>famous</a:t>
            </a:r>
            <a:r>
              <a:rPr lang="hr-HR" sz="1800" dirty="0" smtClean="0"/>
              <a:t> </a:t>
            </a:r>
            <a:r>
              <a:rPr lang="hr-HR" sz="1800" dirty="0" err="1" smtClean="0"/>
              <a:t>event</a:t>
            </a:r>
            <a:r>
              <a:rPr lang="hr-HR" sz="1800" dirty="0" smtClean="0"/>
              <a:t> is </a:t>
            </a:r>
            <a:r>
              <a:rPr lang="hr-HR" sz="1800" dirty="0" err="1" smtClean="0"/>
              <a:t>the</a:t>
            </a:r>
            <a:r>
              <a:rPr lang="hr-HR" sz="1800" dirty="0" smtClean="0"/>
              <a:t> </a:t>
            </a:r>
            <a:r>
              <a:rPr lang="hr-HR" sz="1800" dirty="0" err="1"/>
              <a:t>E</a:t>
            </a:r>
            <a:r>
              <a:rPr lang="hr-HR" sz="1800" dirty="0" err="1" smtClean="0"/>
              <a:t>ncierro</a:t>
            </a:r>
            <a:r>
              <a:rPr lang="hr-HR" sz="1800" dirty="0" smtClean="0"/>
              <a:t>, or </a:t>
            </a:r>
            <a:r>
              <a:rPr lang="hr-HR" sz="1800" dirty="0" err="1" smtClean="0"/>
              <a:t>the</a:t>
            </a:r>
            <a:r>
              <a:rPr lang="hr-HR" sz="1800" dirty="0" smtClean="0"/>
              <a:t> </a:t>
            </a:r>
            <a:r>
              <a:rPr lang="hr-HR" sz="1800" dirty="0" err="1" smtClean="0"/>
              <a:t>running</a:t>
            </a:r>
            <a:r>
              <a:rPr lang="hr-HR" sz="1800" dirty="0" smtClean="0"/>
              <a:t> </a:t>
            </a:r>
            <a:r>
              <a:rPr lang="hr-HR" sz="1800" dirty="0" err="1" smtClean="0"/>
              <a:t>of</a:t>
            </a:r>
            <a:r>
              <a:rPr lang="hr-HR" sz="1800" dirty="0" smtClean="0"/>
              <a:t> </a:t>
            </a:r>
            <a:r>
              <a:rPr lang="hr-HR" sz="1800" dirty="0" err="1" smtClean="0"/>
              <a:t>the</a:t>
            </a:r>
            <a:r>
              <a:rPr lang="hr-HR" sz="1800" dirty="0" smtClean="0"/>
              <a:t> </a:t>
            </a:r>
            <a:r>
              <a:rPr lang="hr-HR" sz="1800" dirty="0" err="1" smtClean="0"/>
              <a:t>bulls</a:t>
            </a:r>
            <a:r>
              <a:rPr lang="hr-HR" sz="1800" dirty="0" smtClean="0"/>
              <a:t> </a:t>
            </a:r>
            <a:r>
              <a:rPr lang="hr-HR" sz="1800" dirty="0" err="1" smtClean="0"/>
              <a:t>which</a:t>
            </a:r>
            <a:r>
              <a:rPr lang="hr-HR" sz="1800" dirty="0" smtClean="0"/>
              <a:t> </a:t>
            </a:r>
            <a:r>
              <a:rPr lang="hr-HR" sz="1800" dirty="0" err="1" smtClean="0"/>
              <a:t>happens</a:t>
            </a:r>
            <a:r>
              <a:rPr lang="hr-HR" sz="1800" dirty="0" smtClean="0"/>
              <a:t> </a:t>
            </a:r>
            <a:r>
              <a:rPr lang="hr-HR" sz="1800" dirty="0" err="1" smtClean="0"/>
              <a:t>from</a:t>
            </a:r>
            <a:r>
              <a:rPr lang="hr-HR" sz="1800" dirty="0" smtClean="0"/>
              <a:t> 7th to 14th </a:t>
            </a:r>
            <a:r>
              <a:rPr lang="hr-HR" sz="1800" dirty="0" err="1" smtClean="0"/>
              <a:t>July</a:t>
            </a:r>
            <a:endParaRPr lang="hr-HR" sz="1800" dirty="0" smtClean="0"/>
          </a:p>
          <a:p>
            <a:endParaRPr lang="hr-HR" sz="1800" dirty="0" smtClean="0"/>
          </a:p>
          <a:p>
            <a:pPr marL="0" indent="0">
              <a:buNone/>
            </a:pPr>
            <a:endParaRPr lang="hr-HR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00" y="3843887"/>
            <a:ext cx="2154981" cy="285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70" y="4050000"/>
            <a:ext cx="3063254" cy="206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1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500" y="188550"/>
            <a:ext cx="7273010" cy="6538832"/>
          </a:xfrm>
        </p:spPr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00" y="188550"/>
            <a:ext cx="4032560" cy="268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107380" y="2871456"/>
            <a:ext cx="460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PAELLA</a:t>
            </a:r>
            <a:endParaRPr lang="hr-H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74" y="1529376"/>
            <a:ext cx="3888540" cy="29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4891174" y="4485019"/>
            <a:ext cx="352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JAMON IBERICO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199828" y="6309400"/>
            <a:ext cx="442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GAZPACHO</a:t>
            </a:r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5497548" y="435819"/>
            <a:ext cx="2982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dirty="0" smtClean="0">
                <a:solidFill>
                  <a:schemeClr val="accent2"/>
                </a:solidFill>
              </a:rPr>
              <a:t>FOOD</a:t>
            </a:r>
            <a:endParaRPr lang="hr-HR" sz="5400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4" y="3465408"/>
            <a:ext cx="4388697" cy="262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06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382" y="-171500"/>
            <a:ext cx="8229600" cy="1143000"/>
          </a:xfrm>
        </p:spPr>
        <p:txBody>
          <a:bodyPr/>
          <a:lstStyle/>
          <a:p>
            <a:r>
              <a:rPr lang="hr-HR" dirty="0" smtClean="0"/>
              <a:t>SIGHTS AND NATURE</a:t>
            </a:r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15" y="980660"/>
            <a:ext cx="2448340" cy="330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381382" y="4365130"/>
            <a:ext cx="27363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ALHAMBRA-GRANADA (13th-14th </a:t>
            </a:r>
            <a:r>
              <a:rPr lang="hr-HR" dirty="0" err="1" smtClean="0"/>
              <a:t>century</a:t>
            </a:r>
            <a:r>
              <a:rPr lang="hr-HR" dirty="0" smtClean="0"/>
              <a:t>)</a:t>
            </a:r>
          </a:p>
          <a:p>
            <a:r>
              <a:rPr lang="hr-HR" dirty="0" smtClean="0"/>
              <a:t>One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most </a:t>
            </a:r>
            <a:r>
              <a:rPr lang="hr-HR" dirty="0" err="1" smtClean="0"/>
              <a:t>beautiful</a:t>
            </a:r>
            <a:r>
              <a:rPr lang="hr-HR" dirty="0" smtClean="0"/>
              <a:t> </a:t>
            </a:r>
            <a:r>
              <a:rPr lang="hr-HR" dirty="0" err="1" smtClean="0"/>
              <a:t>examples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Islamic</a:t>
            </a:r>
            <a:r>
              <a:rPr lang="hr-HR" dirty="0" smtClean="0"/>
              <a:t> </a:t>
            </a:r>
            <a:r>
              <a:rPr lang="hr-HR" dirty="0" err="1" smtClean="0"/>
              <a:t>architecture</a:t>
            </a:r>
            <a:r>
              <a:rPr lang="hr-HR" dirty="0" smtClean="0"/>
              <a:t>.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3067949" y="4725181"/>
            <a:ext cx="29442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SAGRADA </a:t>
            </a:r>
            <a:r>
              <a:rPr lang="hr-HR" dirty="0" smtClean="0"/>
              <a:t>FAMILIA BARCELONA</a:t>
            </a:r>
          </a:p>
          <a:p>
            <a:r>
              <a:rPr lang="hr-HR" dirty="0" err="1" smtClean="0"/>
              <a:t>Construction</a:t>
            </a:r>
            <a:r>
              <a:rPr lang="hr-HR" dirty="0" smtClean="0"/>
              <a:t> </a:t>
            </a:r>
            <a:r>
              <a:rPr lang="hr-HR" dirty="0" err="1" smtClean="0"/>
              <a:t>began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19th </a:t>
            </a:r>
            <a:r>
              <a:rPr lang="hr-HR" dirty="0" err="1" smtClean="0"/>
              <a:t>century</a:t>
            </a:r>
            <a:r>
              <a:rPr lang="hr-HR" dirty="0" smtClean="0"/>
              <a:t>,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it</a:t>
            </a:r>
            <a:r>
              <a:rPr lang="hr-HR" dirty="0" smtClean="0"/>
              <a:t> </a:t>
            </a:r>
            <a:r>
              <a:rPr lang="hr-HR" dirty="0" err="1" smtClean="0"/>
              <a:t>still</a:t>
            </a:r>
            <a:r>
              <a:rPr lang="hr-HR" dirty="0" smtClean="0"/>
              <a:t> </a:t>
            </a:r>
            <a:r>
              <a:rPr lang="hr-HR" dirty="0" err="1" smtClean="0"/>
              <a:t>hasn</a:t>
            </a:r>
            <a:r>
              <a:rPr lang="hr-HR" dirty="0" smtClean="0"/>
              <a:t>’t </a:t>
            </a:r>
            <a:r>
              <a:rPr lang="hr-HR" dirty="0" err="1" smtClean="0"/>
              <a:t>finished</a:t>
            </a:r>
            <a:r>
              <a:rPr lang="hr-HR" dirty="0" smtClean="0"/>
              <a:t>.</a:t>
            </a:r>
            <a:endParaRPr lang="hr-HR" dirty="0" smtClean="0"/>
          </a:p>
          <a:p>
            <a:r>
              <a:rPr lang="hr-HR" dirty="0" err="1" smtClean="0"/>
              <a:t>It</a:t>
            </a:r>
            <a:r>
              <a:rPr lang="hr-HR" dirty="0" smtClean="0"/>
              <a:t>’s </a:t>
            </a:r>
            <a:r>
              <a:rPr lang="hr-HR" dirty="0" err="1" smtClean="0"/>
              <a:t>made</a:t>
            </a:r>
            <a:r>
              <a:rPr lang="en-US" dirty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en-US" dirty="0" smtClean="0"/>
              <a:t>combining </a:t>
            </a:r>
            <a:r>
              <a:rPr lang="en-US" dirty="0"/>
              <a:t>Gothic and curvilinear </a:t>
            </a:r>
            <a:r>
              <a:rPr lang="hr-HR" dirty="0" smtClean="0"/>
              <a:t>a</a:t>
            </a:r>
            <a:r>
              <a:rPr lang="en-US" dirty="0" err="1" smtClean="0"/>
              <a:t>rt</a:t>
            </a:r>
            <a:r>
              <a:rPr lang="hr-HR" dirty="0" smtClean="0"/>
              <a:t>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761" y="980661"/>
            <a:ext cx="2506688" cy="374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200" y="980661"/>
            <a:ext cx="2964314" cy="197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6012399" y="2953463"/>
            <a:ext cx="29824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GARAJONAY NATIONAL PARK</a:t>
            </a:r>
          </a:p>
          <a:p>
            <a:r>
              <a:rPr lang="hr-HR" dirty="0" err="1" smtClean="0"/>
              <a:t>It</a:t>
            </a:r>
            <a:r>
              <a:rPr lang="hr-HR" dirty="0" smtClean="0"/>
              <a:t>’s on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island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La</a:t>
            </a:r>
            <a:r>
              <a:rPr lang="hr-HR" dirty="0" smtClean="0"/>
              <a:t> </a:t>
            </a:r>
            <a:r>
              <a:rPr lang="hr-HR" dirty="0" err="1" smtClean="0"/>
              <a:t>Gomera</a:t>
            </a:r>
            <a:r>
              <a:rPr lang="hr-HR" dirty="0" smtClean="0"/>
              <a:t>. </a:t>
            </a:r>
            <a:r>
              <a:rPr lang="en-US" dirty="0" smtClean="0"/>
              <a:t>The </a:t>
            </a:r>
            <a:r>
              <a:rPr lang="en-US" dirty="0"/>
              <a:t>park is named after the rock formation of </a:t>
            </a:r>
            <a:r>
              <a:rPr lang="en-US" dirty="0" err="1"/>
              <a:t>Garajonay</a:t>
            </a:r>
            <a:r>
              <a:rPr lang="en-US" dirty="0"/>
              <a:t>, the highest point on the island at 1,487 m (4,869 feet).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0233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851" b="34851"/>
          <a:stretch/>
        </p:blipFill>
        <p:spPr bwMode="auto">
          <a:xfrm>
            <a:off x="2483710" y="-315520"/>
            <a:ext cx="4752660" cy="475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niOkvir 7"/>
          <p:cNvSpPr txBox="1"/>
          <p:nvPr/>
        </p:nvSpPr>
        <p:spPr>
          <a:xfrm>
            <a:off x="1187530" y="4553222"/>
            <a:ext cx="70350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b="1" dirty="0" smtClean="0"/>
              <a:t>-</a:t>
            </a:r>
            <a:r>
              <a:rPr lang="hr-HR" sz="4400" b="1" dirty="0" err="1" smtClean="0"/>
              <a:t>Miguel</a:t>
            </a:r>
            <a:r>
              <a:rPr lang="hr-HR" sz="4400" b="1" dirty="0" smtClean="0"/>
              <a:t> </a:t>
            </a:r>
            <a:r>
              <a:rPr lang="hr-HR" sz="4400" b="1" dirty="0"/>
              <a:t>de </a:t>
            </a:r>
            <a:r>
              <a:rPr lang="hr-HR" sz="4400" b="1" dirty="0" smtClean="0"/>
              <a:t>Cervantes </a:t>
            </a:r>
            <a:r>
              <a:rPr lang="hr-HR" sz="4400" b="1" dirty="0" err="1" smtClean="0"/>
              <a:t>Saavedra</a:t>
            </a:r>
            <a:r>
              <a:rPr lang="hr-HR" sz="4400" b="1" dirty="0" smtClean="0"/>
              <a:t> </a:t>
            </a:r>
            <a:endParaRPr lang="hr-HR" sz="4400" b="1" dirty="0"/>
          </a:p>
        </p:txBody>
      </p:sp>
    </p:spTree>
    <p:extLst>
      <p:ext uri="{BB962C8B-B14F-4D97-AF65-F5344CB8AC3E}">
        <p14:creationId xmlns:p14="http://schemas.microsoft.com/office/powerpoint/2010/main" val="57706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452</TotalTime>
  <Words>252</Words>
  <Application>Microsoft Office PowerPoint</Application>
  <PresentationFormat>Prikaz na zaslonu (4:3)</PresentationFormat>
  <Paragraphs>37</Paragraphs>
  <Slides>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Tijek</vt:lpstr>
      <vt:lpstr>KINGDOM OF SPAIN</vt:lpstr>
      <vt:lpstr>FAMOUS PERSONS</vt:lpstr>
      <vt:lpstr>TRADITION AND CULTURE</vt:lpstr>
      <vt:lpstr>  </vt:lpstr>
      <vt:lpstr>SIGHTS AND NATURE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Infokup</dc:creator>
  <cp:lastModifiedBy>Infokup</cp:lastModifiedBy>
  <cp:revision>31</cp:revision>
  <dcterms:created xsi:type="dcterms:W3CDTF">2015-09-24T12:16:34Z</dcterms:created>
  <dcterms:modified xsi:type="dcterms:W3CDTF">2015-09-29T10:19:09Z</dcterms:modified>
</cp:coreProperties>
</file>