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invertIfNegative val="0"/>
          <c:cat>
            <c:strRef>
              <c:f>List1!$A$2:$A$10</c:f>
              <c:strCache>
                <c:ptCount val="9"/>
                <c:pt idx="0">
                  <c:v>Friends and family</c:v>
                </c:pt>
                <c:pt idx="1">
                  <c:v>Sport</c:v>
                </c:pt>
                <c:pt idx="2">
                  <c:v>Making presentations</c:v>
                </c:pt>
                <c:pt idx="3">
                  <c:v>Music</c:v>
                </c:pt>
                <c:pt idx="4">
                  <c:v>Animals and pets</c:v>
                </c:pt>
                <c:pt idx="5">
                  <c:v>School</c:v>
                </c:pt>
                <c:pt idx="6">
                  <c:v>Playing games</c:v>
                </c:pt>
                <c:pt idx="7">
                  <c:v>Having conversations</c:v>
                </c:pt>
                <c:pt idx="8">
                  <c:v>History</c:v>
                </c:pt>
              </c:strCache>
            </c:strRef>
          </c:cat>
          <c:val>
            <c:numRef>
              <c:f>List1!$B$2:$B$10</c:f>
              <c:numCache>
                <c:formatCode>General</c:formatCode>
                <c:ptCount val="9"/>
                <c:pt idx="0">
                  <c:v>67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17</c:v>
                </c:pt>
                <c:pt idx="5">
                  <c:v>17</c:v>
                </c:pt>
                <c:pt idx="6">
                  <c:v>8</c:v>
                </c:pt>
                <c:pt idx="7">
                  <c:v>8</c:v>
                </c:pt>
                <c:pt idx="8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52012968"/>
        <c:axId val="252013360"/>
        <c:axId val="0"/>
      </c:bar3DChart>
      <c:catAx>
        <c:axId val="252012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52013360"/>
        <c:crosses val="autoZero"/>
        <c:auto val="1"/>
        <c:lblAlgn val="ctr"/>
        <c:lblOffset val="100"/>
        <c:noMultiLvlLbl val="0"/>
      </c:catAx>
      <c:valAx>
        <c:axId val="2520133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20129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cat>
            <c:strRef>
              <c:f>List1!$A$2:$A$3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List1!$B$2:$B$3</c:f>
              <c:numCache>
                <c:formatCode>0%</c:formatCode>
                <c:ptCount val="2"/>
                <c:pt idx="0">
                  <c:v>0.92</c:v>
                </c:pt>
                <c:pt idx="1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2800"/>
            </a:pPr>
            <a:endParaRPr lang="sr-Latn-RS"/>
          </a:p>
        </c:txPr>
      </c:legendEntry>
      <c:legendEntry>
        <c:idx val="1"/>
        <c:txPr>
          <a:bodyPr/>
          <a:lstStyle/>
          <a:p>
            <a:pPr>
              <a:defRPr sz="2800"/>
            </a:pPr>
            <a:endParaRPr lang="sr-Latn-RS"/>
          </a:p>
        </c:txPr>
      </c:legendEntry>
      <c:layout>
        <c:manualLayout>
          <c:xMode val="edge"/>
          <c:yMode val="edge"/>
          <c:x val="0.7850300743657046"/>
          <c:y val="0.35338429571303592"/>
          <c:w val="0.14321072713133082"/>
          <c:h val="0.26495756780402452"/>
        </c:manualLayout>
      </c:layout>
      <c:overlay val="0"/>
      <c:txPr>
        <a:bodyPr/>
        <a:lstStyle/>
        <a:p>
          <a:pPr>
            <a:defRPr sz="2800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cat>
            <c:strRef>
              <c:f>List1!$A$2:$A$3</c:f>
              <c:strCache>
                <c:ptCount val="2"/>
                <c:pt idx="0">
                  <c:v>Yes</c:v>
                </c:pt>
                <c:pt idx="1">
                  <c:v>I don't have experience</c:v>
                </c:pt>
              </c:strCache>
            </c:strRef>
          </c:cat>
          <c:val>
            <c:numRef>
              <c:f>List1!$B$2:$B$3</c:f>
              <c:numCache>
                <c:formatCode>0%</c:formatCode>
                <c:ptCount val="2"/>
                <c:pt idx="0">
                  <c:v>0.92</c:v>
                </c:pt>
                <c:pt idx="1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2400"/>
            </a:pPr>
            <a:endParaRPr lang="sr-Latn-RS"/>
          </a:p>
        </c:txPr>
      </c:legendEntry>
      <c:legendEntry>
        <c:idx val="1"/>
        <c:txPr>
          <a:bodyPr/>
          <a:lstStyle/>
          <a:p>
            <a:pPr>
              <a:defRPr sz="2400"/>
            </a:pPr>
            <a:endParaRPr lang="sr-Latn-RS"/>
          </a:p>
        </c:txPr>
      </c:legendEntry>
      <c:layout/>
      <c:overlay val="0"/>
      <c:txPr>
        <a:bodyPr/>
        <a:lstStyle/>
        <a:p>
          <a:pPr>
            <a:defRPr sz="2400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cat>
            <c:strRef>
              <c:f>List1!$A$2</c:f>
              <c:strCache>
                <c:ptCount val="1"/>
                <c:pt idx="0">
                  <c:v>Yes 100%</c:v>
                </c:pt>
              </c:strCache>
            </c:strRef>
          </c:cat>
          <c:val>
            <c:numRef>
              <c:f>List1!$B$2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2400" b="1"/>
            </a:pPr>
            <a:endParaRPr lang="sr-Latn-RS"/>
          </a:p>
        </c:txPr>
      </c:legendEntry>
      <c:layout>
        <c:manualLayout>
          <c:xMode val="edge"/>
          <c:yMode val="edge"/>
          <c:x val="0.21117601706036748"/>
          <c:y val="0.36995226377952756"/>
          <c:w val="0.33049064960629915"/>
          <c:h val="0.21009522637795275"/>
        </c:manualLayout>
      </c:layout>
      <c:overlay val="0"/>
      <c:txPr>
        <a:bodyPr/>
        <a:lstStyle/>
        <a:p>
          <a:pPr>
            <a:defRPr sz="2400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cat>
            <c:strRef>
              <c:f>List1!$A$2:$A$4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Sometimes</c:v>
                </c:pt>
              </c:strCache>
            </c:strRef>
          </c:cat>
          <c:val>
            <c:numRef>
              <c:f>List1!$B$2:$B$4</c:f>
              <c:numCache>
                <c:formatCode>0%</c:formatCode>
                <c:ptCount val="3"/>
                <c:pt idx="0">
                  <c:v>0.42</c:v>
                </c:pt>
                <c:pt idx="1">
                  <c:v>0.5</c:v>
                </c:pt>
                <c:pt idx="2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2707093904928555"/>
          <c:y val="0.27648009623797026"/>
          <c:w val="0.22277486147564884"/>
          <c:h val="0.3877141294838145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3274035190045692E-2"/>
          <c:y val="3.0909667541557304E-2"/>
          <c:w val="0.92975065616797903"/>
          <c:h val="0.844817366579177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invertIfNegative val="0"/>
          <c:cat>
            <c:strRef>
              <c:f>List1!$A$2:$A$6</c:f>
              <c:strCache>
                <c:ptCount val="5"/>
                <c:pt idx="0">
                  <c:v>Traveling</c:v>
                </c:pt>
                <c:pt idx="1">
                  <c:v>Getting to know other places and cultures</c:v>
                </c:pt>
                <c:pt idx="2">
                  <c:v>Meeting new people and making friends</c:v>
                </c:pt>
                <c:pt idx="3">
                  <c:v>Presentations</c:v>
                </c:pt>
                <c:pt idx="4">
                  <c:v>Working in a team</c:v>
                </c:pt>
              </c:strCache>
            </c:strRef>
          </c:cat>
          <c:val>
            <c:numRef>
              <c:f>List1!$B$2:$B$6</c:f>
              <c:numCache>
                <c:formatCode>0%</c:formatCode>
                <c:ptCount val="5"/>
                <c:pt idx="0">
                  <c:v>0.5</c:v>
                </c:pt>
                <c:pt idx="1">
                  <c:v>0.33</c:v>
                </c:pt>
                <c:pt idx="2">
                  <c:v>0.42</c:v>
                </c:pt>
                <c:pt idx="3">
                  <c:v>0.08</c:v>
                </c:pt>
                <c:pt idx="4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54789560"/>
        <c:axId val="254788776"/>
        <c:axId val="0"/>
      </c:bar3DChart>
      <c:catAx>
        <c:axId val="254789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54788776"/>
        <c:crosses val="autoZero"/>
        <c:auto val="1"/>
        <c:lblAlgn val="ctr"/>
        <c:lblOffset val="100"/>
        <c:noMultiLvlLbl val="0"/>
      </c:catAx>
      <c:valAx>
        <c:axId val="2547887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547895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cat>
            <c:strRef>
              <c:f>List1!$A$2</c:f>
              <c:strCache>
                <c:ptCount val="1"/>
                <c:pt idx="0">
                  <c:v>No 100%</c:v>
                </c:pt>
              </c:strCache>
            </c:strRef>
          </c:cat>
          <c:val>
            <c:numRef>
              <c:f>List1!$B$2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1519971741343886"/>
          <c:y val="0.37417242149143298"/>
          <c:w val="0.36929265091863517"/>
          <c:h val="0.25384522637795276"/>
        </c:manualLayout>
      </c:layout>
      <c:overlay val="0"/>
      <c:txPr>
        <a:bodyPr/>
        <a:lstStyle/>
        <a:p>
          <a:pPr>
            <a:defRPr sz="2800" b="1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invertIfNegative val="0"/>
          <c:cat>
            <c:strRef>
              <c:f>List1!$A$2:$A$8</c:f>
              <c:strCache>
                <c:ptCount val="7"/>
                <c:pt idx="0">
                  <c:v>I'm very organized</c:v>
                </c:pt>
                <c:pt idx="1">
                  <c:v>I'm good at ICT</c:v>
                </c:pt>
                <c:pt idx="2">
                  <c:v>I'm creative</c:v>
                </c:pt>
                <c:pt idx="3">
                  <c:v>I'm a peace-maker, a good mediator</c:v>
                </c:pt>
                <c:pt idx="4">
                  <c:v>I'm into sports</c:v>
                </c:pt>
                <c:pt idx="5">
                  <c:v>I like volunteering</c:v>
                </c:pt>
                <c:pt idx="6">
                  <c:v>I'm into music or art</c:v>
                </c:pt>
              </c:strCache>
            </c:strRef>
          </c:cat>
          <c:val>
            <c:numRef>
              <c:f>List1!$B$2:$B$8</c:f>
              <c:numCache>
                <c:formatCode>0%</c:formatCode>
                <c:ptCount val="7"/>
                <c:pt idx="0">
                  <c:v>0.42000000000000021</c:v>
                </c:pt>
                <c:pt idx="1">
                  <c:v>0.42000000000000021</c:v>
                </c:pt>
                <c:pt idx="2">
                  <c:v>0.58000000000000007</c:v>
                </c:pt>
                <c:pt idx="3">
                  <c:v>0</c:v>
                </c:pt>
                <c:pt idx="4">
                  <c:v>0.5</c:v>
                </c:pt>
                <c:pt idx="5">
                  <c:v>0.33000000000000035</c:v>
                </c:pt>
                <c:pt idx="6">
                  <c:v>0.58000000000000007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54785248"/>
        <c:axId val="254789168"/>
        <c:axId val="0"/>
      </c:bar3DChart>
      <c:catAx>
        <c:axId val="254785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54789168"/>
        <c:crosses val="autoZero"/>
        <c:auto val="1"/>
        <c:lblAlgn val="ctr"/>
        <c:lblOffset val="100"/>
        <c:noMultiLvlLbl val="0"/>
      </c:catAx>
      <c:valAx>
        <c:axId val="2547891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547852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invertIfNegative val="0"/>
          <c:cat>
            <c:strRef>
              <c:f>List1!$A$2:$A$8</c:f>
              <c:strCache>
                <c:ptCount val="7"/>
                <c:pt idx="0">
                  <c:v>Organization skills</c:v>
                </c:pt>
                <c:pt idx="1">
                  <c:v>ICT</c:v>
                </c:pt>
                <c:pt idx="2">
                  <c:v>Creativity</c:v>
                </c:pt>
                <c:pt idx="3">
                  <c:v>Mediation</c:v>
                </c:pt>
                <c:pt idx="4">
                  <c:v>Sports</c:v>
                </c:pt>
                <c:pt idx="5">
                  <c:v>Volunteering</c:v>
                </c:pt>
                <c:pt idx="6">
                  <c:v>Music and art</c:v>
                </c:pt>
              </c:strCache>
            </c:strRef>
          </c:cat>
          <c:val>
            <c:numRef>
              <c:f>List1!$B$2:$B$8</c:f>
              <c:numCache>
                <c:formatCode>0%</c:formatCode>
                <c:ptCount val="7"/>
                <c:pt idx="0">
                  <c:v>0.25</c:v>
                </c:pt>
                <c:pt idx="1">
                  <c:v>8.0000000000000043E-2</c:v>
                </c:pt>
                <c:pt idx="2">
                  <c:v>0.67000000000000071</c:v>
                </c:pt>
                <c:pt idx="3">
                  <c:v>0.17</c:v>
                </c:pt>
                <c:pt idx="4">
                  <c:v>0.25</c:v>
                </c:pt>
                <c:pt idx="5">
                  <c:v>0.17</c:v>
                </c:pt>
                <c:pt idx="6">
                  <c:v>0.33000000000000035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54783680"/>
        <c:axId val="254787208"/>
        <c:axId val="0"/>
      </c:bar3DChart>
      <c:catAx>
        <c:axId val="254783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54787208"/>
        <c:crosses val="autoZero"/>
        <c:auto val="1"/>
        <c:lblAlgn val="ctr"/>
        <c:lblOffset val="100"/>
        <c:noMultiLvlLbl val="0"/>
      </c:catAx>
      <c:valAx>
        <c:axId val="25478720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54783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invertIfNegative val="0"/>
          <c:cat>
            <c:strRef>
              <c:f>List1!$A$2:$A$7</c:f>
              <c:strCache>
                <c:ptCount val="6"/>
                <c:pt idx="0">
                  <c:v>Sport</c:v>
                </c:pt>
                <c:pt idx="1">
                  <c:v>Singing and playing an instrument</c:v>
                </c:pt>
                <c:pt idx="2">
                  <c:v>Playing games</c:v>
                </c:pt>
                <c:pt idx="3">
                  <c:v>Socializing</c:v>
                </c:pt>
                <c:pt idx="4">
                  <c:v>Listening to music</c:v>
                </c:pt>
                <c:pt idx="5">
                  <c:v>Computors</c:v>
                </c:pt>
              </c:strCache>
            </c:strRef>
          </c:cat>
          <c:val>
            <c:numRef>
              <c:f>List1!$B$2:$B$7</c:f>
              <c:numCache>
                <c:formatCode>0%</c:formatCode>
                <c:ptCount val="6"/>
                <c:pt idx="0">
                  <c:v>0.42</c:v>
                </c:pt>
                <c:pt idx="1">
                  <c:v>0.17</c:v>
                </c:pt>
                <c:pt idx="2">
                  <c:v>0.08</c:v>
                </c:pt>
                <c:pt idx="3">
                  <c:v>0.25</c:v>
                </c:pt>
                <c:pt idx="4">
                  <c:v>0.17</c:v>
                </c:pt>
                <c:pt idx="5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54787600"/>
        <c:axId val="254788384"/>
        <c:axId val="0"/>
      </c:bar3DChart>
      <c:catAx>
        <c:axId val="254787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54788384"/>
        <c:crosses val="autoZero"/>
        <c:auto val="1"/>
        <c:lblAlgn val="ctr"/>
        <c:lblOffset val="100"/>
        <c:noMultiLvlLbl val="0"/>
      </c:catAx>
      <c:valAx>
        <c:axId val="25478838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54787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Jednakokračni trokut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75DE8D7-5905-4012-BC48-3E320AB9242A}" type="datetimeFigureOut">
              <a:rPr lang="hr-HR" smtClean="0"/>
              <a:t>2.10.2015.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02D7CCB-3DE1-4CB0-A893-27C21810F4C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E8D7-5905-4012-BC48-3E320AB9242A}" type="datetimeFigureOut">
              <a:rPr lang="hr-HR" smtClean="0"/>
              <a:t>2.10.2015.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D7CCB-3DE1-4CB0-A893-27C21810F4C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E8D7-5905-4012-BC48-3E320AB9242A}" type="datetimeFigureOut">
              <a:rPr lang="hr-HR" smtClean="0"/>
              <a:t>2.10.2015.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D7CCB-3DE1-4CB0-A893-27C21810F4C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75DE8D7-5905-4012-BC48-3E320AB9242A}" type="datetimeFigureOut">
              <a:rPr lang="hr-HR" smtClean="0"/>
              <a:t>2.10.2015.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D7CCB-3DE1-4CB0-A893-27C21810F4C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 trokut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Jednakokračni trokut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75DE8D7-5905-4012-BC48-3E320AB9242A}" type="datetimeFigureOut">
              <a:rPr lang="hr-HR" smtClean="0"/>
              <a:t>2.10.2015.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02D7CCB-3DE1-4CB0-A893-27C21810F4C8}" type="slidenum">
              <a:rPr lang="hr-HR" smtClean="0"/>
              <a:t>‹#›</a:t>
            </a:fld>
            <a:endParaRPr lang="hr-HR"/>
          </a:p>
        </p:txBody>
      </p:sp>
      <p:cxnSp>
        <p:nvCxnSpPr>
          <p:cNvPr id="11" name="Ravni poveznik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75DE8D7-5905-4012-BC48-3E320AB9242A}" type="datetimeFigureOut">
              <a:rPr lang="hr-HR" smtClean="0"/>
              <a:t>2.10.2015.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02D7CCB-3DE1-4CB0-A893-27C21810F4C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75DE8D7-5905-4012-BC48-3E320AB9242A}" type="datetimeFigureOut">
              <a:rPr lang="hr-HR" smtClean="0"/>
              <a:t>2.10.2015.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02D7CCB-3DE1-4CB0-A893-27C21810F4C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E8D7-5905-4012-BC48-3E320AB9242A}" type="datetimeFigureOut">
              <a:rPr lang="hr-HR" smtClean="0"/>
              <a:t>2.10.2015.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D7CCB-3DE1-4CB0-A893-27C21810F4C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75DE8D7-5905-4012-BC48-3E320AB9242A}" type="datetimeFigureOut">
              <a:rPr lang="hr-HR" smtClean="0"/>
              <a:t>2.10.2015.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02D7CCB-3DE1-4CB0-A893-27C21810F4C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75DE8D7-5905-4012-BC48-3E320AB9242A}" type="datetimeFigureOut">
              <a:rPr lang="hr-HR" smtClean="0"/>
              <a:t>2.10.2015.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02D7CCB-3DE1-4CB0-A893-27C21810F4C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75DE8D7-5905-4012-BC48-3E320AB9242A}" type="datetimeFigureOut">
              <a:rPr lang="hr-HR" smtClean="0"/>
              <a:t>2.10.2015.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02D7CCB-3DE1-4CB0-A893-27C21810F4C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 trokut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avni poveznik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75DE8D7-5905-4012-BC48-3E320AB9242A}" type="datetimeFigureOut">
              <a:rPr lang="hr-HR" smtClean="0"/>
              <a:t>2.10.2015.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02D7CCB-3DE1-4CB0-A893-27C21810F4C8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noProof="0" smtClean="0"/>
              <a:t>Project expectations questionnaire</a:t>
            </a:r>
            <a:endParaRPr lang="en-GB" noProof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noProof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Croatian results</a:t>
            </a:r>
            <a:endParaRPr lang="en-GB" b="1" noProof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noProof="0" dirty="0" smtClean="0"/>
              <a:t>9. </a:t>
            </a:r>
            <a:r>
              <a:rPr lang="en-GB" sz="4400" b="1" noProof="0" dirty="0" smtClean="0"/>
              <a:t>What form of fun do you like the most?</a:t>
            </a:r>
            <a:endParaRPr lang="en-GB" noProof="0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b="1" noProof="0" dirty="0" smtClean="0"/>
              <a:t>10. Do you think that you will find your </a:t>
            </a:r>
            <a:r>
              <a:rPr lang="en-GB" sz="4400" b="1" noProof="0" dirty="0" err="1" smtClean="0"/>
              <a:t>soulmate</a:t>
            </a:r>
            <a:r>
              <a:rPr lang="en-GB" sz="4400" b="1" noProof="0" dirty="0" smtClean="0"/>
              <a:t> in this project? </a:t>
            </a:r>
            <a:endParaRPr lang="en-GB" noProof="0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noProof="0" smtClean="0"/>
              <a:t>1. Who or what makes you happy?</a:t>
            </a:r>
            <a:endParaRPr lang="en-GB" b="1" noProof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noProof="0" smtClean="0"/>
              <a:t>2. Do you like working in a team?</a:t>
            </a:r>
            <a:endParaRPr lang="en-GB" b="1" noProof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0271577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GB" b="1" noProof="0" smtClean="0"/>
              <a:t>3. Do you want to learn other languages?</a:t>
            </a:r>
            <a:endParaRPr lang="en-GB" b="1" noProof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noProof="0" smtClean="0"/>
          </a:p>
          <a:p>
            <a:endParaRPr lang="en-GB" noProof="0"/>
          </a:p>
        </p:txBody>
      </p:sp>
      <p:graphicFrame>
        <p:nvGraphicFramePr>
          <p:cNvPr id="4" name="Grafikon 3"/>
          <p:cNvGraphicFramePr/>
          <p:nvPr/>
        </p:nvGraphicFramePr>
        <p:xfrm>
          <a:off x="1907704" y="198884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noProof="0" smtClean="0"/>
              <a:t>4. Do you feel uncomfortable about speaking English with others?</a:t>
            </a:r>
            <a:endParaRPr lang="en-GB" b="1" noProof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noProof="0" smtClean="0"/>
              <a:t>5. What are you most excited about in this project?</a:t>
            </a:r>
            <a:endParaRPr lang="en-GB" b="1" noProof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noProof="0" smtClean="0"/>
              <a:t>6. Do you have any fears about this project?</a:t>
            </a:r>
            <a:endParaRPr lang="en-GB" b="1" noProof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noProof="0" smtClean="0"/>
              <a:t>	</a:t>
            </a:r>
          </a:p>
          <a:p>
            <a:endParaRPr lang="en-GB" noProof="0"/>
          </a:p>
        </p:txBody>
      </p:sp>
      <p:graphicFrame>
        <p:nvGraphicFramePr>
          <p:cNvPr id="4" name="Grafikon 3"/>
          <p:cNvGraphicFramePr/>
          <p:nvPr/>
        </p:nvGraphicFramePr>
        <p:xfrm>
          <a:off x="1907704" y="1772816"/>
          <a:ext cx="6576392" cy="4264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noProof="0" smtClean="0"/>
              <a:t>7. How can you contribute to this project?</a:t>
            </a:r>
            <a:endParaRPr lang="en-GB" b="1" noProof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noProof="0" dirty="0" smtClean="0"/>
              <a:t>8. </a:t>
            </a:r>
            <a:r>
              <a:rPr lang="en-GB" sz="4400" b="1" noProof="0" dirty="0" smtClean="0"/>
              <a:t>Which skills and interests would you like to develop in this project?</a:t>
            </a:r>
            <a:endParaRPr lang="en-GB" b="1" noProof="0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duševljenj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duševljenj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duševljenj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54</TotalTime>
  <Words>121</Words>
  <Application>Microsoft Office PowerPoint</Application>
  <PresentationFormat>Prikaz na zaslonu (4:3)</PresentationFormat>
  <Paragraphs>13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5" baseType="lpstr">
      <vt:lpstr>Century Gothic</vt:lpstr>
      <vt:lpstr>Verdana</vt:lpstr>
      <vt:lpstr>Wingdings 2</vt:lpstr>
      <vt:lpstr>Oduševljenje</vt:lpstr>
      <vt:lpstr>Project expectations questionnaire</vt:lpstr>
      <vt:lpstr>1. Who or what makes you happy?</vt:lpstr>
      <vt:lpstr>2. Do you like working in a team?</vt:lpstr>
      <vt:lpstr>3. Do you want to learn other languages?</vt:lpstr>
      <vt:lpstr>4. Do you feel uncomfortable about speaking English with others?</vt:lpstr>
      <vt:lpstr>5. What are you most excited about in this project?</vt:lpstr>
      <vt:lpstr>6. Do you have any fears about this project?</vt:lpstr>
      <vt:lpstr>7. How can you contribute to this project?</vt:lpstr>
      <vt:lpstr>8. Which skills and interests would you like to develop in this project?</vt:lpstr>
      <vt:lpstr>9. What form of fun do you like the most?</vt:lpstr>
      <vt:lpstr>10. Do you think that you will find your soulmate in this project?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expectations questionnaire</dc:title>
  <dc:creator>Pedagog</dc:creator>
  <cp:lastModifiedBy>Ana Hribar</cp:lastModifiedBy>
  <cp:revision>5</cp:revision>
  <dcterms:created xsi:type="dcterms:W3CDTF">2015-10-02T08:34:30Z</dcterms:created>
  <dcterms:modified xsi:type="dcterms:W3CDTF">2015-10-02T10:32:58Z</dcterms:modified>
</cp:coreProperties>
</file>